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52"/>
  </p:notesMasterIdLst>
  <p:sldIdLst>
    <p:sldId id="278" r:id="rId3"/>
    <p:sldId id="279" r:id="rId4"/>
    <p:sldId id="280" r:id="rId5"/>
    <p:sldId id="281" r:id="rId6"/>
    <p:sldId id="282" r:id="rId7"/>
    <p:sldId id="283" r:id="rId8"/>
    <p:sldId id="284" r:id="rId9"/>
    <p:sldId id="286" r:id="rId10"/>
    <p:sldId id="287" r:id="rId11"/>
    <p:sldId id="288" r:id="rId12"/>
    <p:sldId id="289" r:id="rId13"/>
    <p:sldId id="290" r:id="rId14"/>
    <p:sldId id="285" r:id="rId15"/>
    <p:sldId id="291" r:id="rId16"/>
    <p:sldId id="292" r:id="rId17"/>
    <p:sldId id="295" r:id="rId18"/>
    <p:sldId id="296" r:id="rId19"/>
    <p:sldId id="297" r:id="rId20"/>
    <p:sldId id="294" r:id="rId21"/>
    <p:sldId id="298" r:id="rId22"/>
    <p:sldId id="299" r:id="rId23"/>
    <p:sldId id="300" r:id="rId24"/>
    <p:sldId id="302" r:id="rId25"/>
    <p:sldId id="301" r:id="rId26"/>
    <p:sldId id="303" r:id="rId27"/>
    <p:sldId id="304" r:id="rId28"/>
    <p:sldId id="305" r:id="rId29"/>
    <p:sldId id="307" r:id="rId30"/>
    <p:sldId id="306" r:id="rId31"/>
    <p:sldId id="308" r:id="rId32"/>
    <p:sldId id="309" r:id="rId33"/>
    <p:sldId id="310" r:id="rId34"/>
    <p:sldId id="311" r:id="rId35"/>
    <p:sldId id="312" r:id="rId36"/>
    <p:sldId id="313" r:id="rId37"/>
    <p:sldId id="314" r:id="rId38"/>
    <p:sldId id="315" r:id="rId39"/>
    <p:sldId id="317" r:id="rId40"/>
    <p:sldId id="316" r:id="rId41"/>
    <p:sldId id="319" r:id="rId42"/>
    <p:sldId id="320" r:id="rId43"/>
    <p:sldId id="321" r:id="rId44"/>
    <p:sldId id="322" r:id="rId45"/>
    <p:sldId id="323" r:id="rId46"/>
    <p:sldId id="324" r:id="rId47"/>
    <p:sldId id="325" r:id="rId48"/>
    <p:sldId id="326" r:id="rId49"/>
    <p:sldId id="327" r:id="rId50"/>
    <p:sldId id="32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BE12D7-EDA0-4C18-AB5B-F69097AD967E}" v="117" dt="2022-04-24T13:03:09.7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microsoft.com/office/2016/11/relationships/changesInfo" Target="changesInfos/changesInfo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chen Wang" userId="bb8e805d-3b4c-422c-8c97-7f78a03f0a53" providerId="ADAL" clId="{8170DD26-B7A9-40FD-8793-788B4912F7CF}"/>
    <pc:docChg chg="undo custSel addSld delSld modSld sldOrd delMainMaster modMainMaster">
      <pc:chgData name="Hanchen Wang" userId="bb8e805d-3b4c-422c-8c97-7f78a03f0a53" providerId="ADAL" clId="{8170DD26-B7A9-40FD-8793-788B4912F7CF}" dt="2022-04-19T02:48:09.372" v="6694" actId="113"/>
      <pc:docMkLst>
        <pc:docMk/>
      </pc:docMkLst>
      <pc:sldChg chg="new del">
        <pc:chgData name="Hanchen Wang" userId="bb8e805d-3b4c-422c-8c97-7f78a03f0a53" providerId="ADAL" clId="{8170DD26-B7A9-40FD-8793-788B4912F7CF}" dt="2022-04-13T07:06:11.303" v="3" actId="2696"/>
        <pc:sldMkLst>
          <pc:docMk/>
          <pc:sldMk cId="1489872636" sldId="256"/>
        </pc:sldMkLst>
      </pc:sldChg>
      <pc:sldChg chg="addSp delSp modSp add del mod">
        <pc:chgData name="Hanchen Wang" userId="bb8e805d-3b4c-422c-8c97-7f78a03f0a53" providerId="ADAL" clId="{8170DD26-B7A9-40FD-8793-788B4912F7CF}" dt="2022-04-13T07:38:28.359" v="148" actId="47"/>
        <pc:sldMkLst>
          <pc:docMk/>
          <pc:sldMk cId="4191554515" sldId="277"/>
        </pc:sldMkLst>
        <pc:spChg chg="mod">
          <ac:chgData name="Hanchen Wang" userId="bb8e805d-3b4c-422c-8c97-7f78a03f0a53" providerId="ADAL" clId="{8170DD26-B7A9-40FD-8793-788B4912F7CF}" dt="2022-04-13T07:09:21.204" v="98" actId="14100"/>
          <ac:spMkLst>
            <pc:docMk/>
            <pc:sldMk cId="4191554515" sldId="277"/>
            <ac:spMk id="2" creationId="{818B3A96-6813-4E33-A8FF-1D9535E3A2DD}"/>
          </ac:spMkLst>
        </pc:spChg>
        <pc:spChg chg="mod">
          <ac:chgData name="Hanchen Wang" userId="bb8e805d-3b4c-422c-8c97-7f78a03f0a53" providerId="ADAL" clId="{8170DD26-B7A9-40FD-8793-788B4912F7CF}" dt="2022-04-13T07:11:43.854" v="103" actId="1076"/>
          <ac:spMkLst>
            <pc:docMk/>
            <pc:sldMk cId="4191554515" sldId="277"/>
            <ac:spMk id="3" creationId="{043E0C5F-99BE-47F2-96ED-38933705A5E3}"/>
          </ac:spMkLst>
        </pc:spChg>
        <pc:picChg chg="add del mod">
          <ac:chgData name="Hanchen Wang" userId="bb8e805d-3b4c-422c-8c97-7f78a03f0a53" providerId="ADAL" clId="{8170DD26-B7A9-40FD-8793-788B4912F7CF}" dt="2022-04-13T07:13:29.307" v="107" actId="478"/>
          <ac:picMkLst>
            <pc:docMk/>
            <pc:sldMk cId="4191554515" sldId="277"/>
            <ac:picMk id="1026" creationId="{16A7F5B9-DE95-4636-B4AB-86CEDBE60C14}"/>
          </ac:picMkLst>
        </pc:picChg>
        <pc:picChg chg="add mod">
          <ac:chgData name="Hanchen Wang" userId="bb8e805d-3b4c-422c-8c97-7f78a03f0a53" providerId="ADAL" clId="{8170DD26-B7A9-40FD-8793-788B4912F7CF}" dt="2022-04-13T07:16:47.942" v="126" actId="1076"/>
          <ac:picMkLst>
            <pc:docMk/>
            <pc:sldMk cId="4191554515" sldId="277"/>
            <ac:picMk id="1028" creationId="{776AC40B-A4AA-48E6-B72D-F6F05EB9B0C0}"/>
          </ac:picMkLst>
        </pc:picChg>
        <pc:picChg chg="add del mod">
          <ac:chgData name="Hanchen Wang" userId="bb8e805d-3b4c-422c-8c97-7f78a03f0a53" providerId="ADAL" clId="{8170DD26-B7A9-40FD-8793-788B4912F7CF}" dt="2022-04-13T07:16:20.229" v="124" actId="478"/>
          <ac:picMkLst>
            <pc:docMk/>
            <pc:sldMk cId="4191554515" sldId="277"/>
            <ac:picMk id="1030" creationId="{08887C97-55DC-4709-B647-89C763BDD92D}"/>
          </ac:picMkLst>
        </pc:picChg>
        <pc:picChg chg="add mod">
          <ac:chgData name="Hanchen Wang" userId="bb8e805d-3b4c-422c-8c97-7f78a03f0a53" providerId="ADAL" clId="{8170DD26-B7A9-40FD-8793-788B4912F7CF}" dt="2022-04-13T07:16:53.273" v="130" actId="1076"/>
          <ac:picMkLst>
            <pc:docMk/>
            <pc:sldMk cId="4191554515" sldId="277"/>
            <ac:picMk id="1032" creationId="{01605C38-D8BE-46F8-9E98-D83BD18622CE}"/>
          </ac:picMkLst>
        </pc:picChg>
      </pc:sldChg>
      <pc:sldChg chg="addSp delSp modSp add mod">
        <pc:chgData name="Hanchen Wang" userId="bb8e805d-3b4c-422c-8c97-7f78a03f0a53" providerId="ADAL" clId="{8170DD26-B7A9-40FD-8793-788B4912F7CF}" dt="2022-04-13T07:39:50.719" v="180" actId="1036"/>
        <pc:sldMkLst>
          <pc:docMk/>
          <pc:sldMk cId="3500123745" sldId="278"/>
        </pc:sldMkLst>
        <pc:spChg chg="mod">
          <ac:chgData name="Hanchen Wang" userId="bb8e805d-3b4c-422c-8c97-7f78a03f0a53" providerId="ADAL" clId="{8170DD26-B7A9-40FD-8793-788B4912F7CF}" dt="2022-04-13T07:37:57.008" v="137" actId="14100"/>
          <ac:spMkLst>
            <pc:docMk/>
            <pc:sldMk cId="3500123745" sldId="278"/>
            <ac:spMk id="2" creationId="{89839348-96F8-4B14-B332-D981B988677D}"/>
          </ac:spMkLst>
        </pc:spChg>
        <pc:spChg chg="mod">
          <ac:chgData name="Hanchen Wang" userId="bb8e805d-3b4c-422c-8c97-7f78a03f0a53" providerId="ADAL" clId="{8170DD26-B7A9-40FD-8793-788B4912F7CF}" dt="2022-04-13T07:38:20.835" v="147" actId="403"/>
          <ac:spMkLst>
            <pc:docMk/>
            <pc:sldMk cId="3500123745" sldId="278"/>
            <ac:spMk id="3" creationId="{41AEB857-BB6A-4A39-A7C6-FAA1A72F46B5}"/>
          </ac:spMkLst>
        </pc:spChg>
        <pc:spChg chg="del">
          <ac:chgData name="Hanchen Wang" userId="bb8e805d-3b4c-422c-8c97-7f78a03f0a53" providerId="ADAL" clId="{8170DD26-B7A9-40FD-8793-788B4912F7CF}" dt="2022-04-13T07:38:01.066" v="138" actId="478"/>
          <ac:spMkLst>
            <pc:docMk/>
            <pc:sldMk cId="3500123745" sldId="278"/>
            <ac:spMk id="4" creationId="{D00F5299-A9AB-4C2D-B5DF-8B83FBAF4DEE}"/>
          </ac:spMkLst>
        </pc:spChg>
        <pc:picChg chg="add mod">
          <ac:chgData name="Hanchen Wang" userId="bb8e805d-3b4c-422c-8c97-7f78a03f0a53" providerId="ADAL" clId="{8170DD26-B7A9-40FD-8793-788B4912F7CF}" dt="2022-04-13T07:39:48.111" v="177" actId="1036"/>
          <ac:picMkLst>
            <pc:docMk/>
            <pc:sldMk cId="3500123745" sldId="278"/>
            <ac:picMk id="5" creationId="{24F0023E-D075-4A76-BB84-88FC53F940B7}"/>
          </ac:picMkLst>
        </pc:picChg>
        <pc:picChg chg="add mod">
          <ac:chgData name="Hanchen Wang" userId="bb8e805d-3b4c-422c-8c97-7f78a03f0a53" providerId="ADAL" clId="{8170DD26-B7A9-40FD-8793-788B4912F7CF}" dt="2022-04-13T07:39:50.719" v="180" actId="1036"/>
          <ac:picMkLst>
            <pc:docMk/>
            <pc:sldMk cId="3500123745" sldId="278"/>
            <ac:picMk id="6" creationId="{56C9F957-325F-4536-80C3-4ED45FB90DAB}"/>
          </ac:picMkLst>
        </pc:picChg>
        <pc:picChg chg="add mod">
          <ac:chgData name="Hanchen Wang" userId="bb8e805d-3b4c-422c-8c97-7f78a03f0a53" providerId="ADAL" clId="{8170DD26-B7A9-40FD-8793-788B4912F7CF}" dt="2022-04-13T07:39:43.326" v="174" actId="1076"/>
          <ac:picMkLst>
            <pc:docMk/>
            <pc:sldMk cId="3500123745" sldId="278"/>
            <ac:picMk id="8" creationId="{2F302661-94DE-45A4-B16B-A19B11CD527A}"/>
          </ac:picMkLst>
        </pc:picChg>
      </pc:sldChg>
      <pc:sldChg chg="delSp modSp add del mod">
        <pc:chgData name="Hanchen Wang" userId="bb8e805d-3b4c-422c-8c97-7f78a03f0a53" providerId="ADAL" clId="{8170DD26-B7A9-40FD-8793-788B4912F7CF}" dt="2022-04-18T09:11:15.310" v="3693" actId="27636"/>
        <pc:sldMkLst>
          <pc:docMk/>
          <pc:sldMk cId="290046881" sldId="279"/>
        </pc:sldMkLst>
        <pc:spChg chg="del">
          <ac:chgData name="Hanchen Wang" userId="bb8e805d-3b4c-422c-8c97-7f78a03f0a53" providerId="ADAL" clId="{8170DD26-B7A9-40FD-8793-788B4912F7CF}" dt="2022-04-18T02:27:43.662" v="183" actId="478"/>
          <ac:spMkLst>
            <pc:docMk/>
            <pc:sldMk cId="290046881" sldId="279"/>
            <ac:spMk id="2" creationId="{A1787EF5-9C52-4A23-8370-17340CB0A99C}"/>
          </ac:spMkLst>
        </pc:spChg>
        <pc:spChg chg="mod">
          <ac:chgData name="Hanchen Wang" userId="bb8e805d-3b4c-422c-8c97-7f78a03f0a53" providerId="ADAL" clId="{8170DD26-B7A9-40FD-8793-788B4912F7CF}" dt="2022-04-18T09:11:15.310" v="3693" actId="27636"/>
          <ac:spMkLst>
            <pc:docMk/>
            <pc:sldMk cId="290046881" sldId="279"/>
            <ac:spMk id="3" creationId="{37F7CC7E-72F7-4C4E-A10E-A0B0B0533863}"/>
          </ac:spMkLst>
        </pc:spChg>
      </pc:sldChg>
      <pc:sldChg chg="addSp delSp modSp new mod">
        <pc:chgData name="Hanchen Wang" userId="bb8e805d-3b4c-422c-8c97-7f78a03f0a53" providerId="ADAL" clId="{8170DD26-B7A9-40FD-8793-788B4912F7CF}" dt="2022-04-18T02:52:36.216" v="424"/>
        <pc:sldMkLst>
          <pc:docMk/>
          <pc:sldMk cId="2628460957" sldId="280"/>
        </pc:sldMkLst>
        <pc:spChg chg="mod">
          <ac:chgData name="Hanchen Wang" userId="bb8e805d-3b4c-422c-8c97-7f78a03f0a53" providerId="ADAL" clId="{8170DD26-B7A9-40FD-8793-788B4912F7CF}" dt="2022-04-18T02:52:36.216" v="424"/>
          <ac:spMkLst>
            <pc:docMk/>
            <pc:sldMk cId="2628460957" sldId="280"/>
            <ac:spMk id="2" creationId="{2A870213-78A7-4D5C-A571-7C079DB2603A}"/>
          </ac:spMkLst>
        </pc:spChg>
        <pc:spChg chg="mod">
          <ac:chgData name="Hanchen Wang" userId="bb8e805d-3b4c-422c-8c97-7f78a03f0a53" providerId="ADAL" clId="{8170DD26-B7A9-40FD-8793-788B4912F7CF}" dt="2022-04-18T02:52:34.057" v="423" actId="21"/>
          <ac:spMkLst>
            <pc:docMk/>
            <pc:sldMk cId="2628460957" sldId="280"/>
            <ac:spMk id="3" creationId="{4514CFD6-FFEB-4D98-9D65-9ACA0EABE05F}"/>
          </ac:spMkLst>
        </pc:spChg>
        <pc:spChg chg="del">
          <ac:chgData name="Hanchen Wang" userId="bb8e805d-3b4c-422c-8c97-7f78a03f0a53" providerId="ADAL" clId="{8170DD26-B7A9-40FD-8793-788B4912F7CF}" dt="2022-04-18T02:47:39.494" v="389" actId="478"/>
          <ac:spMkLst>
            <pc:docMk/>
            <pc:sldMk cId="2628460957" sldId="280"/>
            <ac:spMk id="4" creationId="{96DB4E59-580C-489F-BE8A-381D4730DD04}"/>
          </ac:spMkLst>
        </pc:spChg>
        <pc:picChg chg="add del mod">
          <ac:chgData name="Hanchen Wang" userId="bb8e805d-3b4c-422c-8c97-7f78a03f0a53" providerId="ADAL" clId="{8170DD26-B7A9-40FD-8793-788B4912F7CF}" dt="2022-04-18T02:49:20.958" v="395" actId="478"/>
          <ac:picMkLst>
            <pc:docMk/>
            <pc:sldMk cId="2628460957" sldId="280"/>
            <ac:picMk id="6" creationId="{9688D7B9-7AAF-414A-A986-6A14BDC30122}"/>
          </ac:picMkLst>
        </pc:picChg>
        <pc:picChg chg="add mod">
          <ac:chgData name="Hanchen Wang" userId="bb8e805d-3b4c-422c-8c97-7f78a03f0a53" providerId="ADAL" clId="{8170DD26-B7A9-40FD-8793-788B4912F7CF}" dt="2022-04-18T02:49:32.911" v="399" actId="1076"/>
          <ac:picMkLst>
            <pc:docMk/>
            <pc:sldMk cId="2628460957" sldId="280"/>
            <ac:picMk id="8" creationId="{B341B5A1-F35E-4D2D-9EDC-8FA9BDA59172}"/>
          </ac:picMkLst>
        </pc:picChg>
      </pc:sldChg>
      <pc:sldChg chg="addSp delSp modSp new mod">
        <pc:chgData name="Hanchen Wang" userId="bb8e805d-3b4c-422c-8c97-7f78a03f0a53" providerId="ADAL" clId="{8170DD26-B7A9-40FD-8793-788B4912F7CF}" dt="2022-04-18T02:53:28.522" v="432" actId="1076"/>
        <pc:sldMkLst>
          <pc:docMk/>
          <pc:sldMk cId="276661139" sldId="281"/>
        </pc:sldMkLst>
        <pc:spChg chg="mod">
          <ac:chgData name="Hanchen Wang" userId="bb8e805d-3b4c-422c-8c97-7f78a03f0a53" providerId="ADAL" clId="{8170DD26-B7A9-40FD-8793-788B4912F7CF}" dt="2022-04-18T02:52:45.512" v="426" actId="113"/>
          <ac:spMkLst>
            <pc:docMk/>
            <pc:sldMk cId="276661139" sldId="281"/>
            <ac:spMk id="2" creationId="{7A3A1C68-5029-4D41-AF08-E5F9A9AAD498}"/>
          </ac:spMkLst>
        </pc:spChg>
        <pc:spChg chg="del mod">
          <ac:chgData name="Hanchen Wang" userId="bb8e805d-3b4c-422c-8c97-7f78a03f0a53" providerId="ADAL" clId="{8170DD26-B7A9-40FD-8793-788B4912F7CF}" dt="2022-04-18T02:53:12.590" v="427" actId="478"/>
          <ac:spMkLst>
            <pc:docMk/>
            <pc:sldMk cId="276661139" sldId="281"/>
            <ac:spMk id="3" creationId="{68CAC731-4EE7-4009-9A59-AA9B960FD8F0}"/>
          </ac:spMkLst>
        </pc:spChg>
        <pc:spChg chg="del mod">
          <ac:chgData name="Hanchen Wang" userId="bb8e805d-3b4c-422c-8c97-7f78a03f0a53" providerId="ADAL" clId="{8170DD26-B7A9-40FD-8793-788B4912F7CF}" dt="2022-04-18T02:53:14.239" v="429" actId="478"/>
          <ac:spMkLst>
            <pc:docMk/>
            <pc:sldMk cId="276661139" sldId="281"/>
            <ac:spMk id="4" creationId="{C2059857-2F52-4732-8E6C-DB1D38EE3ECA}"/>
          </ac:spMkLst>
        </pc:spChg>
        <pc:spChg chg="add del mod">
          <ac:chgData name="Hanchen Wang" userId="bb8e805d-3b4c-422c-8c97-7f78a03f0a53" providerId="ADAL" clId="{8170DD26-B7A9-40FD-8793-788B4912F7CF}" dt="2022-04-18T02:53:15.248" v="430" actId="478"/>
          <ac:spMkLst>
            <pc:docMk/>
            <pc:sldMk cId="276661139" sldId="281"/>
            <ac:spMk id="6" creationId="{F9A7A7F7-62C7-4BDA-A556-B9A6A1FBD24D}"/>
          </ac:spMkLst>
        </pc:spChg>
        <pc:picChg chg="add mod">
          <ac:chgData name="Hanchen Wang" userId="bb8e805d-3b4c-422c-8c97-7f78a03f0a53" providerId="ADAL" clId="{8170DD26-B7A9-40FD-8793-788B4912F7CF}" dt="2022-04-18T02:53:28.522" v="432" actId="1076"/>
          <ac:picMkLst>
            <pc:docMk/>
            <pc:sldMk cId="276661139" sldId="281"/>
            <ac:picMk id="8" creationId="{3E8349C8-0CE4-42BA-8980-7078B45804F2}"/>
          </ac:picMkLst>
        </pc:picChg>
      </pc:sldChg>
      <pc:sldChg chg="addSp delSp modSp add mod">
        <pc:chgData name="Hanchen Wang" userId="bb8e805d-3b4c-422c-8c97-7f78a03f0a53" providerId="ADAL" clId="{8170DD26-B7A9-40FD-8793-788B4912F7CF}" dt="2022-04-18T02:55:08.835" v="499" actId="478"/>
        <pc:sldMkLst>
          <pc:docMk/>
          <pc:sldMk cId="4224959425" sldId="282"/>
        </pc:sldMkLst>
        <pc:spChg chg="add del">
          <ac:chgData name="Hanchen Wang" userId="bb8e805d-3b4c-422c-8c97-7f78a03f0a53" providerId="ADAL" clId="{8170DD26-B7A9-40FD-8793-788B4912F7CF}" dt="2022-04-18T02:53:46.819" v="435" actId="11529"/>
          <ac:spMkLst>
            <pc:docMk/>
            <pc:sldMk cId="4224959425" sldId="282"/>
            <ac:spMk id="3" creationId="{DED0CE59-E2DE-4FF2-9119-63FD189262CA}"/>
          </ac:spMkLst>
        </pc:spChg>
        <pc:spChg chg="add mod">
          <ac:chgData name="Hanchen Wang" userId="bb8e805d-3b4c-422c-8c97-7f78a03f0a53" providerId="ADAL" clId="{8170DD26-B7A9-40FD-8793-788B4912F7CF}" dt="2022-04-18T02:54:15.164" v="463" actId="207"/>
          <ac:spMkLst>
            <pc:docMk/>
            <pc:sldMk cId="4224959425" sldId="282"/>
            <ac:spMk id="4" creationId="{FBF71FB9-D139-4A56-8CE9-36FE857C49D4}"/>
          </ac:spMkLst>
        </pc:spChg>
        <pc:spChg chg="add del mod">
          <ac:chgData name="Hanchen Wang" userId="bb8e805d-3b4c-422c-8c97-7f78a03f0a53" providerId="ADAL" clId="{8170DD26-B7A9-40FD-8793-788B4912F7CF}" dt="2022-04-18T02:55:08.835" v="499" actId="478"/>
          <ac:spMkLst>
            <pc:docMk/>
            <pc:sldMk cId="4224959425" sldId="282"/>
            <ac:spMk id="5" creationId="{2B1FEB3D-7278-4544-A774-D4343E706802}"/>
          </ac:spMkLst>
        </pc:spChg>
      </pc:sldChg>
      <pc:sldChg chg="modSp add mod">
        <pc:chgData name="Hanchen Wang" userId="bb8e805d-3b4c-422c-8c97-7f78a03f0a53" providerId="ADAL" clId="{8170DD26-B7A9-40FD-8793-788B4912F7CF}" dt="2022-04-18T02:55:36.614" v="506" actId="1076"/>
        <pc:sldMkLst>
          <pc:docMk/>
          <pc:sldMk cId="141422754" sldId="283"/>
        </pc:sldMkLst>
        <pc:spChg chg="mod">
          <ac:chgData name="Hanchen Wang" userId="bb8e805d-3b4c-422c-8c97-7f78a03f0a53" providerId="ADAL" clId="{8170DD26-B7A9-40FD-8793-788B4912F7CF}" dt="2022-04-18T02:55:36.614" v="506" actId="1076"/>
          <ac:spMkLst>
            <pc:docMk/>
            <pc:sldMk cId="141422754" sldId="283"/>
            <ac:spMk id="4" creationId="{FBF71FB9-D139-4A56-8CE9-36FE857C49D4}"/>
          </ac:spMkLst>
        </pc:spChg>
      </pc:sldChg>
      <pc:sldChg chg="addSp delSp modSp add mod">
        <pc:chgData name="Hanchen Wang" userId="bb8e805d-3b4c-422c-8c97-7f78a03f0a53" providerId="ADAL" clId="{8170DD26-B7A9-40FD-8793-788B4912F7CF}" dt="2022-04-18T02:57:43.184" v="600" actId="2085"/>
        <pc:sldMkLst>
          <pc:docMk/>
          <pc:sldMk cId="1305222087" sldId="284"/>
        </pc:sldMkLst>
        <pc:spChg chg="add del">
          <ac:chgData name="Hanchen Wang" userId="bb8e805d-3b4c-422c-8c97-7f78a03f0a53" providerId="ADAL" clId="{8170DD26-B7A9-40FD-8793-788B4912F7CF}" dt="2022-04-18T02:56:48.169" v="512" actId="478"/>
          <ac:spMkLst>
            <pc:docMk/>
            <pc:sldMk cId="1305222087" sldId="284"/>
            <ac:spMk id="3" creationId="{E9757B41-3BB8-41CF-AF1C-0A62CCDE0B30}"/>
          </ac:spMkLst>
        </pc:spChg>
        <pc:spChg chg="del">
          <ac:chgData name="Hanchen Wang" userId="bb8e805d-3b4c-422c-8c97-7f78a03f0a53" providerId="ADAL" clId="{8170DD26-B7A9-40FD-8793-788B4912F7CF}" dt="2022-04-18T02:56:32.168" v="509" actId="478"/>
          <ac:spMkLst>
            <pc:docMk/>
            <pc:sldMk cId="1305222087" sldId="284"/>
            <ac:spMk id="4" creationId="{FBF71FB9-D139-4A56-8CE9-36FE857C49D4}"/>
          </ac:spMkLst>
        </pc:spChg>
        <pc:spChg chg="add del">
          <ac:chgData name="Hanchen Wang" userId="bb8e805d-3b4c-422c-8c97-7f78a03f0a53" providerId="ADAL" clId="{8170DD26-B7A9-40FD-8793-788B4912F7CF}" dt="2022-04-18T02:56:46.942" v="511" actId="478"/>
          <ac:spMkLst>
            <pc:docMk/>
            <pc:sldMk cId="1305222087" sldId="284"/>
            <ac:spMk id="5" creationId="{8F66E2EF-9CD7-45B6-972E-37A4765D1E3B}"/>
          </ac:spMkLst>
        </pc:spChg>
        <pc:spChg chg="add mod">
          <ac:chgData name="Hanchen Wang" userId="bb8e805d-3b4c-422c-8c97-7f78a03f0a53" providerId="ADAL" clId="{8170DD26-B7A9-40FD-8793-788B4912F7CF}" dt="2022-04-18T02:57:43.184" v="600" actId="2085"/>
          <ac:spMkLst>
            <pc:docMk/>
            <pc:sldMk cId="1305222087" sldId="284"/>
            <ac:spMk id="6" creationId="{6B14AF69-8DBD-402D-9EF1-26C6AF2BA780}"/>
          </ac:spMkLst>
        </pc:spChg>
        <pc:spChg chg="add mod">
          <ac:chgData name="Hanchen Wang" userId="bb8e805d-3b4c-422c-8c97-7f78a03f0a53" providerId="ADAL" clId="{8170DD26-B7A9-40FD-8793-788B4912F7CF}" dt="2022-04-18T02:57:41.286" v="599" actId="2085"/>
          <ac:spMkLst>
            <pc:docMk/>
            <pc:sldMk cId="1305222087" sldId="284"/>
            <ac:spMk id="7" creationId="{FEA50EF8-33BF-4338-A866-CB280EB998A7}"/>
          </ac:spMkLst>
        </pc:spChg>
      </pc:sldChg>
      <pc:sldChg chg="delSp modSp new mod modClrScheme chgLayout">
        <pc:chgData name="Hanchen Wang" userId="bb8e805d-3b4c-422c-8c97-7f78a03f0a53" providerId="ADAL" clId="{8170DD26-B7A9-40FD-8793-788B4912F7CF}" dt="2022-04-18T09:42:38.590" v="4632" actId="114"/>
        <pc:sldMkLst>
          <pc:docMk/>
          <pc:sldMk cId="2405471006" sldId="285"/>
        </pc:sldMkLst>
        <pc:spChg chg="mod">
          <ac:chgData name="Hanchen Wang" userId="bb8e805d-3b4c-422c-8c97-7f78a03f0a53" providerId="ADAL" clId="{8170DD26-B7A9-40FD-8793-788B4912F7CF}" dt="2022-04-18T03:24:48.114" v="1946" actId="26606"/>
          <ac:spMkLst>
            <pc:docMk/>
            <pc:sldMk cId="2405471006" sldId="285"/>
            <ac:spMk id="2" creationId="{EBB252B5-D6DE-4B67-9E97-97FF433B23DF}"/>
          </ac:spMkLst>
        </pc:spChg>
        <pc:spChg chg="mod">
          <ac:chgData name="Hanchen Wang" userId="bb8e805d-3b4c-422c-8c97-7f78a03f0a53" providerId="ADAL" clId="{8170DD26-B7A9-40FD-8793-788B4912F7CF}" dt="2022-04-18T09:42:38.590" v="4632" actId="114"/>
          <ac:spMkLst>
            <pc:docMk/>
            <pc:sldMk cId="2405471006" sldId="285"/>
            <ac:spMk id="3" creationId="{5A97D785-E677-4A10-89C7-D1F176E36513}"/>
          </ac:spMkLst>
        </pc:spChg>
        <pc:spChg chg="del mod">
          <ac:chgData name="Hanchen Wang" userId="bb8e805d-3b4c-422c-8c97-7f78a03f0a53" providerId="ADAL" clId="{8170DD26-B7A9-40FD-8793-788B4912F7CF}" dt="2022-04-18T02:58:49.700" v="627" actId="478"/>
          <ac:spMkLst>
            <pc:docMk/>
            <pc:sldMk cId="2405471006" sldId="285"/>
            <ac:spMk id="4" creationId="{C5001E24-FC5C-43EF-8BDC-11DE4AEC0E4E}"/>
          </ac:spMkLst>
        </pc:spChg>
      </pc:sldChg>
      <pc:sldChg chg="delSp modSp new mod">
        <pc:chgData name="Hanchen Wang" userId="bb8e805d-3b4c-422c-8c97-7f78a03f0a53" providerId="ADAL" clId="{8170DD26-B7A9-40FD-8793-788B4912F7CF}" dt="2022-04-18T03:13:22.927" v="1270" actId="20577"/>
        <pc:sldMkLst>
          <pc:docMk/>
          <pc:sldMk cId="3223700623" sldId="286"/>
        </pc:sldMkLst>
        <pc:spChg chg="mod">
          <ac:chgData name="Hanchen Wang" userId="bb8e805d-3b4c-422c-8c97-7f78a03f0a53" providerId="ADAL" clId="{8170DD26-B7A9-40FD-8793-788B4912F7CF}" dt="2022-04-18T03:11:56.502" v="1032" actId="113"/>
          <ac:spMkLst>
            <pc:docMk/>
            <pc:sldMk cId="3223700623" sldId="286"/>
            <ac:spMk id="2" creationId="{F5DCDE32-759A-48A9-985C-CD14A989160B}"/>
          </ac:spMkLst>
        </pc:spChg>
        <pc:spChg chg="mod">
          <ac:chgData name="Hanchen Wang" userId="bb8e805d-3b4c-422c-8c97-7f78a03f0a53" providerId="ADAL" clId="{8170DD26-B7A9-40FD-8793-788B4912F7CF}" dt="2022-04-18T03:13:22.927" v="1270" actId="20577"/>
          <ac:spMkLst>
            <pc:docMk/>
            <pc:sldMk cId="3223700623" sldId="286"/>
            <ac:spMk id="3" creationId="{AD42F898-487D-4F24-B0B3-40F419D0256C}"/>
          </ac:spMkLst>
        </pc:spChg>
        <pc:spChg chg="del">
          <ac:chgData name="Hanchen Wang" userId="bb8e805d-3b4c-422c-8c97-7f78a03f0a53" providerId="ADAL" clId="{8170DD26-B7A9-40FD-8793-788B4912F7CF}" dt="2022-04-18T03:11:58.575" v="1033" actId="478"/>
          <ac:spMkLst>
            <pc:docMk/>
            <pc:sldMk cId="3223700623" sldId="286"/>
            <ac:spMk id="4" creationId="{3B287512-482C-4AE2-BB4E-ABE6437DC7D9}"/>
          </ac:spMkLst>
        </pc:spChg>
      </pc:sldChg>
      <pc:sldChg chg="add del">
        <pc:chgData name="Hanchen Wang" userId="bb8e805d-3b4c-422c-8c97-7f78a03f0a53" providerId="ADAL" clId="{8170DD26-B7A9-40FD-8793-788B4912F7CF}" dt="2022-04-18T03:15:28.243" v="1272"/>
        <pc:sldMkLst>
          <pc:docMk/>
          <pc:sldMk cId="860328677" sldId="287"/>
        </pc:sldMkLst>
      </pc:sldChg>
      <pc:sldChg chg="modSp add mod">
        <pc:chgData name="Hanchen Wang" userId="bb8e805d-3b4c-422c-8c97-7f78a03f0a53" providerId="ADAL" clId="{8170DD26-B7A9-40FD-8793-788B4912F7CF}" dt="2022-04-18T03:16:55.903" v="1497" actId="20577"/>
        <pc:sldMkLst>
          <pc:docMk/>
          <pc:sldMk cId="889982667" sldId="287"/>
        </pc:sldMkLst>
        <pc:spChg chg="mod">
          <ac:chgData name="Hanchen Wang" userId="bb8e805d-3b4c-422c-8c97-7f78a03f0a53" providerId="ADAL" clId="{8170DD26-B7A9-40FD-8793-788B4912F7CF}" dt="2022-04-18T03:16:55.903" v="1497" actId="20577"/>
          <ac:spMkLst>
            <pc:docMk/>
            <pc:sldMk cId="889982667" sldId="287"/>
            <ac:spMk id="3" creationId="{AD42F898-487D-4F24-B0B3-40F419D0256C}"/>
          </ac:spMkLst>
        </pc:spChg>
      </pc:sldChg>
      <pc:sldChg chg="add del">
        <pc:chgData name="Hanchen Wang" userId="bb8e805d-3b4c-422c-8c97-7f78a03f0a53" providerId="ADAL" clId="{8170DD26-B7A9-40FD-8793-788B4912F7CF}" dt="2022-04-18T03:15:31.032" v="1274"/>
        <pc:sldMkLst>
          <pc:docMk/>
          <pc:sldMk cId="1631210302" sldId="287"/>
        </pc:sldMkLst>
      </pc:sldChg>
      <pc:sldChg chg="addSp delSp modSp add mod">
        <pc:chgData name="Hanchen Wang" userId="bb8e805d-3b4c-422c-8c97-7f78a03f0a53" providerId="ADAL" clId="{8170DD26-B7A9-40FD-8793-788B4912F7CF}" dt="2022-04-18T03:19:10.639" v="1694" actId="21"/>
        <pc:sldMkLst>
          <pc:docMk/>
          <pc:sldMk cId="840272756" sldId="288"/>
        </pc:sldMkLst>
        <pc:spChg chg="mod">
          <ac:chgData name="Hanchen Wang" userId="bb8e805d-3b4c-422c-8c97-7f78a03f0a53" providerId="ADAL" clId="{8170DD26-B7A9-40FD-8793-788B4912F7CF}" dt="2022-04-18T03:17:48.365" v="1521" actId="20577"/>
          <ac:spMkLst>
            <pc:docMk/>
            <pc:sldMk cId="840272756" sldId="288"/>
            <ac:spMk id="2" creationId="{F5DCDE32-759A-48A9-985C-CD14A989160B}"/>
          </ac:spMkLst>
        </pc:spChg>
        <pc:spChg chg="mod">
          <ac:chgData name="Hanchen Wang" userId="bb8e805d-3b4c-422c-8c97-7f78a03f0a53" providerId="ADAL" clId="{8170DD26-B7A9-40FD-8793-788B4912F7CF}" dt="2022-04-18T03:18:48.754" v="1690" actId="20577"/>
          <ac:spMkLst>
            <pc:docMk/>
            <pc:sldMk cId="840272756" sldId="288"/>
            <ac:spMk id="3" creationId="{AD42F898-487D-4F24-B0B3-40F419D0256C}"/>
          </ac:spMkLst>
        </pc:spChg>
        <pc:picChg chg="add mod">
          <ac:chgData name="Hanchen Wang" userId="bb8e805d-3b4c-422c-8c97-7f78a03f0a53" providerId="ADAL" clId="{8170DD26-B7A9-40FD-8793-788B4912F7CF}" dt="2022-04-18T03:19:04.562" v="1692" actId="1076"/>
          <ac:picMkLst>
            <pc:docMk/>
            <pc:sldMk cId="840272756" sldId="288"/>
            <ac:picMk id="5" creationId="{619AAACC-817B-46A2-B40A-0F9A5FABDE00}"/>
          </ac:picMkLst>
        </pc:picChg>
        <pc:picChg chg="add del">
          <ac:chgData name="Hanchen Wang" userId="bb8e805d-3b4c-422c-8c97-7f78a03f0a53" providerId="ADAL" clId="{8170DD26-B7A9-40FD-8793-788B4912F7CF}" dt="2022-04-18T03:19:10.639" v="1694" actId="21"/>
          <ac:picMkLst>
            <pc:docMk/>
            <pc:sldMk cId="840272756" sldId="288"/>
            <ac:picMk id="7" creationId="{69452E2C-82C6-4C60-9139-59ED5972534A}"/>
          </ac:picMkLst>
        </pc:picChg>
      </pc:sldChg>
      <pc:sldChg chg="addSp delSp modSp add mod">
        <pc:chgData name="Hanchen Wang" userId="bb8e805d-3b4c-422c-8c97-7f78a03f0a53" providerId="ADAL" clId="{8170DD26-B7A9-40FD-8793-788B4912F7CF}" dt="2022-04-18T03:24:00.340" v="1942" actId="20577"/>
        <pc:sldMkLst>
          <pc:docMk/>
          <pc:sldMk cId="3666469030" sldId="289"/>
        </pc:sldMkLst>
        <pc:spChg chg="mod">
          <ac:chgData name="Hanchen Wang" userId="bb8e805d-3b4c-422c-8c97-7f78a03f0a53" providerId="ADAL" clId="{8170DD26-B7A9-40FD-8793-788B4912F7CF}" dt="2022-04-18T03:24:00.340" v="1942" actId="20577"/>
          <ac:spMkLst>
            <pc:docMk/>
            <pc:sldMk cId="3666469030" sldId="289"/>
            <ac:spMk id="3" creationId="{AD42F898-487D-4F24-B0B3-40F419D0256C}"/>
          </ac:spMkLst>
        </pc:spChg>
        <pc:picChg chg="del">
          <ac:chgData name="Hanchen Wang" userId="bb8e805d-3b4c-422c-8c97-7f78a03f0a53" providerId="ADAL" clId="{8170DD26-B7A9-40FD-8793-788B4912F7CF}" dt="2022-04-18T03:21:27.393" v="1818" actId="478"/>
          <ac:picMkLst>
            <pc:docMk/>
            <pc:sldMk cId="3666469030" sldId="289"/>
            <ac:picMk id="5" creationId="{619AAACC-817B-46A2-B40A-0F9A5FABDE00}"/>
          </ac:picMkLst>
        </pc:picChg>
        <pc:picChg chg="add mod">
          <ac:chgData name="Hanchen Wang" userId="bb8e805d-3b4c-422c-8c97-7f78a03f0a53" providerId="ADAL" clId="{8170DD26-B7A9-40FD-8793-788B4912F7CF}" dt="2022-04-18T03:21:35.829" v="1820" actId="1076"/>
          <ac:picMkLst>
            <pc:docMk/>
            <pc:sldMk cId="3666469030" sldId="289"/>
            <ac:picMk id="6" creationId="{08FC8405-CE66-44B1-BDA6-17DB0230E8F3}"/>
          </ac:picMkLst>
        </pc:picChg>
      </pc:sldChg>
      <pc:sldChg chg="addSp delSp modSp add mod">
        <pc:chgData name="Hanchen Wang" userId="bb8e805d-3b4c-422c-8c97-7f78a03f0a53" providerId="ADAL" clId="{8170DD26-B7A9-40FD-8793-788B4912F7CF}" dt="2022-04-18T03:24:14.081" v="1945" actId="1076"/>
        <pc:sldMkLst>
          <pc:docMk/>
          <pc:sldMk cId="294892767" sldId="290"/>
        </pc:sldMkLst>
        <pc:spChg chg="mod">
          <ac:chgData name="Hanchen Wang" userId="bb8e805d-3b4c-422c-8c97-7f78a03f0a53" providerId="ADAL" clId="{8170DD26-B7A9-40FD-8793-788B4912F7CF}" dt="2022-04-18T03:23:56.999" v="1941" actId="20577"/>
          <ac:spMkLst>
            <pc:docMk/>
            <pc:sldMk cId="294892767" sldId="290"/>
            <ac:spMk id="3" creationId="{AD42F898-487D-4F24-B0B3-40F419D0256C}"/>
          </ac:spMkLst>
        </pc:spChg>
        <pc:picChg chg="add mod">
          <ac:chgData name="Hanchen Wang" userId="bb8e805d-3b4c-422c-8c97-7f78a03f0a53" providerId="ADAL" clId="{8170DD26-B7A9-40FD-8793-788B4912F7CF}" dt="2022-04-18T03:24:14.081" v="1945" actId="1076"/>
          <ac:picMkLst>
            <pc:docMk/>
            <pc:sldMk cId="294892767" sldId="290"/>
            <ac:picMk id="5" creationId="{F1EE3E77-812A-4565-B303-5ECD098106BE}"/>
          </ac:picMkLst>
        </pc:picChg>
        <pc:picChg chg="del">
          <ac:chgData name="Hanchen Wang" userId="bb8e805d-3b4c-422c-8c97-7f78a03f0a53" providerId="ADAL" clId="{8170DD26-B7A9-40FD-8793-788B4912F7CF}" dt="2022-04-18T03:24:05.109" v="1943" actId="478"/>
          <ac:picMkLst>
            <pc:docMk/>
            <pc:sldMk cId="294892767" sldId="290"/>
            <ac:picMk id="6" creationId="{08FC8405-CE66-44B1-BDA6-17DB0230E8F3}"/>
          </ac:picMkLst>
        </pc:picChg>
      </pc:sldChg>
      <pc:sldChg chg="modSp add mod">
        <pc:chgData name="Hanchen Wang" userId="bb8e805d-3b4c-422c-8c97-7f78a03f0a53" providerId="ADAL" clId="{8170DD26-B7A9-40FD-8793-788B4912F7CF}" dt="2022-04-18T09:11:06.138" v="3684" actId="27636"/>
        <pc:sldMkLst>
          <pc:docMk/>
          <pc:sldMk cId="3693203757" sldId="291"/>
        </pc:sldMkLst>
        <pc:spChg chg="mod">
          <ac:chgData name="Hanchen Wang" userId="bb8e805d-3b4c-422c-8c97-7f78a03f0a53" providerId="ADAL" clId="{8170DD26-B7A9-40FD-8793-788B4912F7CF}" dt="2022-04-18T09:11:06.138" v="3684" actId="27636"/>
          <ac:spMkLst>
            <pc:docMk/>
            <pc:sldMk cId="3693203757" sldId="291"/>
            <ac:spMk id="3" creationId="{37F7CC7E-72F7-4C4E-A10E-A0B0B0533863}"/>
          </ac:spMkLst>
        </pc:spChg>
      </pc:sldChg>
      <pc:sldChg chg="delSp modSp new mod">
        <pc:chgData name="Hanchen Wang" userId="bb8e805d-3b4c-422c-8c97-7f78a03f0a53" providerId="ADAL" clId="{8170DD26-B7A9-40FD-8793-788B4912F7CF}" dt="2022-04-18T03:52:10.117" v="2232" actId="20577"/>
        <pc:sldMkLst>
          <pc:docMk/>
          <pc:sldMk cId="2426994458" sldId="292"/>
        </pc:sldMkLst>
        <pc:spChg chg="mod">
          <ac:chgData name="Hanchen Wang" userId="bb8e805d-3b4c-422c-8c97-7f78a03f0a53" providerId="ADAL" clId="{8170DD26-B7A9-40FD-8793-788B4912F7CF}" dt="2022-04-18T03:39:23.376" v="2003" actId="113"/>
          <ac:spMkLst>
            <pc:docMk/>
            <pc:sldMk cId="2426994458" sldId="292"/>
            <ac:spMk id="2" creationId="{616F6B1C-9436-428B-8CCB-687B00694D13}"/>
          </ac:spMkLst>
        </pc:spChg>
        <pc:spChg chg="mod">
          <ac:chgData name="Hanchen Wang" userId="bb8e805d-3b4c-422c-8c97-7f78a03f0a53" providerId="ADAL" clId="{8170DD26-B7A9-40FD-8793-788B4912F7CF}" dt="2022-04-18T03:52:10.117" v="2232" actId="20577"/>
          <ac:spMkLst>
            <pc:docMk/>
            <pc:sldMk cId="2426994458" sldId="292"/>
            <ac:spMk id="3" creationId="{8FC50B79-90D1-4E1A-85FE-CAE1D746A16B}"/>
          </ac:spMkLst>
        </pc:spChg>
        <pc:spChg chg="del">
          <ac:chgData name="Hanchen Wang" userId="bb8e805d-3b4c-422c-8c97-7f78a03f0a53" providerId="ADAL" clId="{8170DD26-B7A9-40FD-8793-788B4912F7CF}" dt="2022-04-18T03:50:24.308" v="2004" actId="478"/>
          <ac:spMkLst>
            <pc:docMk/>
            <pc:sldMk cId="2426994458" sldId="292"/>
            <ac:spMk id="4" creationId="{A636BCAC-4FCD-410B-B23E-CD32910FD5CE}"/>
          </ac:spMkLst>
        </pc:spChg>
      </pc:sldChg>
      <pc:sldChg chg="modSp add del mod modShow">
        <pc:chgData name="Hanchen Wang" userId="bb8e805d-3b4c-422c-8c97-7f78a03f0a53" providerId="ADAL" clId="{8170DD26-B7A9-40FD-8793-788B4912F7CF}" dt="2022-04-18T09:13:42.786" v="3717" actId="2696"/>
        <pc:sldMkLst>
          <pc:docMk/>
          <pc:sldMk cId="2941253429" sldId="293"/>
        </pc:sldMkLst>
        <pc:spChg chg="mod">
          <ac:chgData name="Hanchen Wang" userId="bb8e805d-3b4c-422c-8c97-7f78a03f0a53" providerId="ADAL" clId="{8170DD26-B7A9-40FD-8793-788B4912F7CF}" dt="2022-04-18T03:54:42.948" v="2625" actId="20577"/>
          <ac:spMkLst>
            <pc:docMk/>
            <pc:sldMk cId="2941253429" sldId="293"/>
            <ac:spMk id="3" creationId="{8FC50B79-90D1-4E1A-85FE-CAE1D746A16B}"/>
          </ac:spMkLst>
        </pc:spChg>
      </pc:sldChg>
      <pc:sldChg chg="delSp modSp new mod ord">
        <pc:chgData name="Hanchen Wang" userId="bb8e805d-3b4c-422c-8c97-7f78a03f0a53" providerId="ADAL" clId="{8170DD26-B7A9-40FD-8793-788B4912F7CF}" dt="2022-04-18T09:03:29.794" v="3403" actId="20577"/>
        <pc:sldMkLst>
          <pc:docMk/>
          <pc:sldMk cId="3566119629" sldId="294"/>
        </pc:sldMkLst>
        <pc:spChg chg="mod">
          <ac:chgData name="Hanchen Wang" userId="bb8e805d-3b4c-422c-8c97-7f78a03f0a53" providerId="ADAL" clId="{8170DD26-B7A9-40FD-8793-788B4912F7CF}" dt="2022-04-18T08:56:09.144" v="3060" actId="113"/>
          <ac:spMkLst>
            <pc:docMk/>
            <pc:sldMk cId="3566119629" sldId="294"/>
            <ac:spMk id="2" creationId="{8C424880-1BC8-4998-AF7A-1BFA97B5E173}"/>
          </ac:spMkLst>
        </pc:spChg>
        <pc:spChg chg="mod">
          <ac:chgData name="Hanchen Wang" userId="bb8e805d-3b4c-422c-8c97-7f78a03f0a53" providerId="ADAL" clId="{8170DD26-B7A9-40FD-8793-788B4912F7CF}" dt="2022-04-18T09:03:29.794" v="3403" actId="20577"/>
          <ac:spMkLst>
            <pc:docMk/>
            <pc:sldMk cId="3566119629" sldId="294"/>
            <ac:spMk id="3" creationId="{F65176FA-57FD-4BD8-8163-321C1C71B97F}"/>
          </ac:spMkLst>
        </pc:spChg>
        <pc:spChg chg="del">
          <ac:chgData name="Hanchen Wang" userId="bb8e805d-3b4c-422c-8c97-7f78a03f0a53" providerId="ADAL" clId="{8170DD26-B7A9-40FD-8793-788B4912F7CF}" dt="2022-04-18T07:10:57.790" v="2628" actId="478"/>
          <ac:spMkLst>
            <pc:docMk/>
            <pc:sldMk cId="3566119629" sldId="294"/>
            <ac:spMk id="4" creationId="{A746C418-535A-462E-93FA-D8A6F9732790}"/>
          </ac:spMkLst>
        </pc:spChg>
      </pc:sldChg>
      <pc:sldChg chg="delSp modSp new mod modNotesTx">
        <pc:chgData name="Hanchen Wang" userId="bb8e805d-3b4c-422c-8c97-7f78a03f0a53" providerId="ADAL" clId="{8170DD26-B7A9-40FD-8793-788B4912F7CF}" dt="2022-04-18T07:28:07.873" v="2856" actId="20577"/>
        <pc:sldMkLst>
          <pc:docMk/>
          <pc:sldMk cId="1154473503" sldId="295"/>
        </pc:sldMkLst>
        <pc:spChg chg="mod">
          <ac:chgData name="Hanchen Wang" userId="bb8e805d-3b4c-422c-8c97-7f78a03f0a53" providerId="ADAL" clId="{8170DD26-B7A9-40FD-8793-788B4912F7CF}" dt="2022-04-18T07:19:00.741" v="2635"/>
          <ac:spMkLst>
            <pc:docMk/>
            <pc:sldMk cId="1154473503" sldId="295"/>
            <ac:spMk id="2" creationId="{4719C4E7-1104-4E0B-893A-75718DCDE03A}"/>
          </ac:spMkLst>
        </pc:spChg>
        <pc:spChg chg="mod">
          <ac:chgData name="Hanchen Wang" userId="bb8e805d-3b4c-422c-8c97-7f78a03f0a53" providerId="ADAL" clId="{8170DD26-B7A9-40FD-8793-788B4912F7CF}" dt="2022-04-18T07:28:07.873" v="2856" actId="20577"/>
          <ac:spMkLst>
            <pc:docMk/>
            <pc:sldMk cId="1154473503" sldId="295"/>
            <ac:spMk id="3" creationId="{AB7C9F4C-58DA-4D34-8C7C-A8A8B6605CA6}"/>
          </ac:spMkLst>
        </pc:spChg>
        <pc:spChg chg="del">
          <ac:chgData name="Hanchen Wang" userId="bb8e805d-3b4c-422c-8c97-7f78a03f0a53" providerId="ADAL" clId="{8170DD26-B7A9-40FD-8793-788B4912F7CF}" dt="2022-04-18T07:19:03.279" v="2636" actId="478"/>
          <ac:spMkLst>
            <pc:docMk/>
            <pc:sldMk cId="1154473503" sldId="295"/>
            <ac:spMk id="4" creationId="{5E700638-57B8-4DF6-BA39-2FD823AAE119}"/>
          </ac:spMkLst>
        </pc:spChg>
      </pc:sldChg>
      <pc:sldChg chg="addSp delSp modSp add mod">
        <pc:chgData name="Hanchen Wang" userId="bb8e805d-3b4c-422c-8c97-7f78a03f0a53" providerId="ADAL" clId="{8170DD26-B7A9-40FD-8793-788B4912F7CF}" dt="2022-04-18T08:45:12.123" v="3058" actId="20577"/>
        <pc:sldMkLst>
          <pc:docMk/>
          <pc:sldMk cId="2789889632" sldId="296"/>
        </pc:sldMkLst>
        <pc:spChg chg="mod">
          <ac:chgData name="Hanchen Wang" userId="bb8e805d-3b4c-422c-8c97-7f78a03f0a53" providerId="ADAL" clId="{8170DD26-B7A9-40FD-8793-788B4912F7CF}" dt="2022-04-18T08:45:12.123" v="3058" actId="20577"/>
          <ac:spMkLst>
            <pc:docMk/>
            <pc:sldMk cId="2789889632" sldId="296"/>
            <ac:spMk id="2" creationId="{8C424880-1BC8-4998-AF7A-1BFA97B5E173}"/>
          </ac:spMkLst>
        </pc:spChg>
        <pc:spChg chg="del">
          <ac:chgData name="Hanchen Wang" userId="bb8e805d-3b4c-422c-8c97-7f78a03f0a53" providerId="ADAL" clId="{8170DD26-B7A9-40FD-8793-788B4912F7CF}" dt="2022-04-18T07:30:45.896" v="2861"/>
          <ac:spMkLst>
            <pc:docMk/>
            <pc:sldMk cId="2789889632" sldId="296"/>
            <ac:spMk id="3" creationId="{F65176FA-57FD-4BD8-8163-321C1C71B97F}"/>
          </ac:spMkLst>
        </pc:spChg>
        <pc:spChg chg="add mod">
          <ac:chgData name="Hanchen Wang" userId="bb8e805d-3b4c-422c-8c97-7f78a03f0a53" providerId="ADAL" clId="{8170DD26-B7A9-40FD-8793-788B4912F7CF}" dt="2022-04-18T07:31:37.294" v="2894" actId="207"/>
          <ac:spMkLst>
            <pc:docMk/>
            <pc:sldMk cId="2789889632" sldId="296"/>
            <ac:spMk id="5" creationId="{DC026FF8-9E03-4EC6-A234-12301542F962}"/>
          </ac:spMkLst>
        </pc:spChg>
        <pc:spChg chg="add mod">
          <ac:chgData name="Hanchen Wang" userId="bb8e805d-3b4c-422c-8c97-7f78a03f0a53" providerId="ADAL" clId="{8170DD26-B7A9-40FD-8793-788B4912F7CF}" dt="2022-04-18T07:31:39.169" v="2895" actId="207"/>
          <ac:spMkLst>
            <pc:docMk/>
            <pc:sldMk cId="2789889632" sldId="296"/>
            <ac:spMk id="6" creationId="{AD26273C-5AEB-42A9-AA51-73B64B54879B}"/>
          </ac:spMkLst>
        </pc:spChg>
        <pc:spChg chg="add mod">
          <ac:chgData name="Hanchen Wang" userId="bb8e805d-3b4c-422c-8c97-7f78a03f0a53" providerId="ADAL" clId="{8170DD26-B7A9-40FD-8793-788B4912F7CF}" dt="2022-04-18T07:31:35.546" v="2893" actId="207"/>
          <ac:spMkLst>
            <pc:docMk/>
            <pc:sldMk cId="2789889632" sldId="296"/>
            <ac:spMk id="7" creationId="{F3F95238-303A-424B-BA59-EE8BE9B1882B}"/>
          </ac:spMkLst>
        </pc:spChg>
        <pc:spChg chg="add mod">
          <ac:chgData name="Hanchen Wang" userId="bb8e805d-3b4c-422c-8c97-7f78a03f0a53" providerId="ADAL" clId="{8170DD26-B7A9-40FD-8793-788B4912F7CF}" dt="2022-04-18T07:31:42.289" v="2896" actId="207"/>
          <ac:spMkLst>
            <pc:docMk/>
            <pc:sldMk cId="2789889632" sldId="296"/>
            <ac:spMk id="8" creationId="{208AC520-3DE0-4908-9DFF-1FC41CB7A6F4}"/>
          </ac:spMkLst>
        </pc:spChg>
        <pc:picChg chg="add mod">
          <ac:chgData name="Hanchen Wang" userId="bb8e805d-3b4c-422c-8c97-7f78a03f0a53" providerId="ADAL" clId="{8170DD26-B7A9-40FD-8793-788B4912F7CF}" dt="2022-04-18T07:30:50.552" v="2862" actId="1076"/>
          <ac:picMkLst>
            <pc:docMk/>
            <pc:sldMk cId="2789889632" sldId="296"/>
            <ac:picMk id="4" creationId="{4D2F3E4B-5A38-4B4B-B066-FCD5A318E006}"/>
          </ac:picMkLst>
        </pc:picChg>
      </pc:sldChg>
      <pc:sldChg chg="addSp modSp add mod">
        <pc:chgData name="Hanchen Wang" userId="bb8e805d-3b4c-422c-8c97-7f78a03f0a53" providerId="ADAL" clId="{8170DD26-B7A9-40FD-8793-788B4912F7CF}" dt="2022-04-18T08:37:34.207" v="3053" actId="1076"/>
        <pc:sldMkLst>
          <pc:docMk/>
          <pc:sldMk cId="2829306022" sldId="297"/>
        </pc:sldMkLst>
        <pc:spChg chg="mod">
          <ac:chgData name="Hanchen Wang" userId="bb8e805d-3b4c-422c-8c97-7f78a03f0a53" providerId="ADAL" clId="{8170DD26-B7A9-40FD-8793-788B4912F7CF}" dt="2022-04-18T08:37:26.655" v="3052" actId="20577"/>
          <ac:spMkLst>
            <pc:docMk/>
            <pc:sldMk cId="2829306022" sldId="297"/>
            <ac:spMk id="2" creationId="{8C424880-1BC8-4998-AF7A-1BFA97B5E173}"/>
          </ac:spMkLst>
        </pc:spChg>
        <pc:spChg chg="mod">
          <ac:chgData name="Hanchen Wang" userId="bb8e805d-3b4c-422c-8c97-7f78a03f0a53" providerId="ADAL" clId="{8170DD26-B7A9-40FD-8793-788B4912F7CF}" dt="2022-04-18T08:37:34.207" v="3053" actId="1076"/>
          <ac:spMkLst>
            <pc:docMk/>
            <pc:sldMk cId="2829306022" sldId="297"/>
            <ac:spMk id="5" creationId="{DC026FF8-9E03-4EC6-A234-12301542F962}"/>
          </ac:spMkLst>
        </pc:spChg>
        <pc:spChg chg="mod">
          <ac:chgData name="Hanchen Wang" userId="bb8e805d-3b4c-422c-8c97-7f78a03f0a53" providerId="ADAL" clId="{8170DD26-B7A9-40FD-8793-788B4912F7CF}" dt="2022-04-18T07:33:30.722" v="2966" actId="207"/>
          <ac:spMkLst>
            <pc:docMk/>
            <pc:sldMk cId="2829306022" sldId="297"/>
            <ac:spMk id="6" creationId="{AD26273C-5AEB-42A9-AA51-73B64B54879B}"/>
          </ac:spMkLst>
        </pc:spChg>
        <pc:spChg chg="mod">
          <ac:chgData name="Hanchen Wang" userId="bb8e805d-3b4c-422c-8c97-7f78a03f0a53" providerId="ADAL" clId="{8170DD26-B7A9-40FD-8793-788B4912F7CF}" dt="2022-04-18T07:33:33.088" v="2967" actId="1076"/>
          <ac:spMkLst>
            <pc:docMk/>
            <pc:sldMk cId="2829306022" sldId="297"/>
            <ac:spMk id="7" creationId="{F3F95238-303A-424B-BA59-EE8BE9B1882B}"/>
          </ac:spMkLst>
        </pc:spChg>
        <pc:spChg chg="mod">
          <ac:chgData name="Hanchen Wang" userId="bb8e805d-3b4c-422c-8c97-7f78a03f0a53" providerId="ADAL" clId="{8170DD26-B7A9-40FD-8793-788B4912F7CF}" dt="2022-04-18T07:33:25.930" v="2964" actId="207"/>
          <ac:spMkLst>
            <pc:docMk/>
            <pc:sldMk cId="2829306022" sldId="297"/>
            <ac:spMk id="8" creationId="{208AC520-3DE0-4908-9DFF-1FC41CB7A6F4}"/>
          </ac:spMkLst>
        </pc:spChg>
        <pc:spChg chg="add mod">
          <ac:chgData name="Hanchen Wang" userId="bb8e805d-3b4c-422c-8c97-7f78a03f0a53" providerId="ADAL" clId="{8170DD26-B7A9-40FD-8793-788B4912F7CF}" dt="2022-04-18T07:32:40.803" v="2932" actId="20577"/>
          <ac:spMkLst>
            <pc:docMk/>
            <pc:sldMk cId="2829306022" sldId="297"/>
            <ac:spMk id="9" creationId="{02522902-833A-44F3-8983-5332120E2E14}"/>
          </ac:spMkLst>
        </pc:spChg>
        <pc:picChg chg="mod">
          <ac:chgData name="Hanchen Wang" userId="bb8e805d-3b4c-422c-8c97-7f78a03f0a53" providerId="ADAL" clId="{8170DD26-B7A9-40FD-8793-788B4912F7CF}" dt="2022-04-18T07:33:08.455" v="2953" actId="1076"/>
          <ac:picMkLst>
            <pc:docMk/>
            <pc:sldMk cId="2829306022" sldId="297"/>
            <ac:picMk id="4" creationId="{4D2F3E4B-5A38-4B4B-B066-FCD5A318E006}"/>
          </ac:picMkLst>
        </pc:picChg>
      </pc:sldChg>
      <pc:sldChg chg="delSp modSp new mod">
        <pc:chgData name="Hanchen Wang" userId="bb8e805d-3b4c-422c-8c97-7f78a03f0a53" providerId="ADAL" clId="{8170DD26-B7A9-40FD-8793-788B4912F7CF}" dt="2022-04-18T09:08:50.979" v="3658" actId="20577"/>
        <pc:sldMkLst>
          <pc:docMk/>
          <pc:sldMk cId="4118328045" sldId="298"/>
        </pc:sldMkLst>
        <pc:spChg chg="mod">
          <ac:chgData name="Hanchen Wang" userId="bb8e805d-3b4c-422c-8c97-7f78a03f0a53" providerId="ADAL" clId="{8170DD26-B7A9-40FD-8793-788B4912F7CF}" dt="2022-04-18T09:03:43.521" v="3418" actId="113"/>
          <ac:spMkLst>
            <pc:docMk/>
            <pc:sldMk cId="4118328045" sldId="298"/>
            <ac:spMk id="2" creationId="{AB1992B7-3AC3-4A5D-9C46-038232F0D82B}"/>
          </ac:spMkLst>
        </pc:spChg>
        <pc:spChg chg="mod">
          <ac:chgData name="Hanchen Wang" userId="bb8e805d-3b4c-422c-8c97-7f78a03f0a53" providerId="ADAL" clId="{8170DD26-B7A9-40FD-8793-788B4912F7CF}" dt="2022-04-18T09:08:50.979" v="3658" actId="20577"/>
          <ac:spMkLst>
            <pc:docMk/>
            <pc:sldMk cId="4118328045" sldId="298"/>
            <ac:spMk id="3" creationId="{3B26E208-4A18-4863-AF14-1A618B9F0F19}"/>
          </ac:spMkLst>
        </pc:spChg>
        <pc:spChg chg="del">
          <ac:chgData name="Hanchen Wang" userId="bb8e805d-3b4c-422c-8c97-7f78a03f0a53" providerId="ADAL" clId="{8170DD26-B7A9-40FD-8793-788B4912F7CF}" dt="2022-04-18T09:03:45.841" v="3419" actId="478"/>
          <ac:spMkLst>
            <pc:docMk/>
            <pc:sldMk cId="4118328045" sldId="298"/>
            <ac:spMk id="4" creationId="{5169A79D-CFED-4508-9A93-9F82AC7A568F}"/>
          </ac:spMkLst>
        </pc:spChg>
      </pc:sldChg>
      <pc:sldChg chg="modSp add mod">
        <pc:chgData name="Hanchen Wang" userId="bb8e805d-3b4c-422c-8c97-7f78a03f0a53" providerId="ADAL" clId="{8170DD26-B7A9-40FD-8793-788B4912F7CF}" dt="2022-04-18T09:11:51.912" v="3695" actId="207"/>
        <pc:sldMkLst>
          <pc:docMk/>
          <pc:sldMk cId="2600698677" sldId="299"/>
        </pc:sldMkLst>
        <pc:spChg chg="mod">
          <ac:chgData name="Hanchen Wang" userId="bb8e805d-3b4c-422c-8c97-7f78a03f0a53" providerId="ADAL" clId="{8170DD26-B7A9-40FD-8793-788B4912F7CF}" dt="2022-04-18T09:11:51.912" v="3695" actId="207"/>
          <ac:spMkLst>
            <pc:docMk/>
            <pc:sldMk cId="2600698677" sldId="299"/>
            <ac:spMk id="3" creationId="{37F7CC7E-72F7-4C4E-A10E-A0B0B0533863}"/>
          </ac:spMkLst>
        </pc:spChg>
      </pc:sldChg>
      <pc:sldChg chg="addSp delSp modSp new mod">
        <pc:chgData name="Hanchen Wang" userId="bb8e805d-3b4c-422c-8c97-7f78a03f0a53" providerId="ADAL" clId="{8170DD26-B7A9-40FD-8793-788B4912F7CF}" dt="2022-04-18T09:12:45.692" v="3715" actId="1076"/>
        <pc:sldMkLst>
          <pc:docMk/>
          <pc:sldMk cId="1372402706" sldId="300"/>
        </pc:sldMkLst>
        <pc:spChg chg="mod">
          <ac:chgData name="Hanchen Wang" userId="bb8e805d-3b4c-422c-8c97-7f78a03f0a53" providerId="ADAL" clId="{8170DD26-B7A9-40FD-8793-788B4912F7CF}" dt="2022-04-18T09:12:02.373" v="3708" actId="113"/>
          <ac:spMkLst>
            <pc:docMk/>
            <pc:sldMk cId="1372402706" sldId="300"/>
            <ac:spMk id="2" creationId="{8B83FF95-C739-43A1-8345-94A80471E673}"/>
          </ac:spMkLst>
        </pc:spChg>
        <pc:spChg chg="del">
          <ac:chgData name="Hanchen Wang" userId="bb8e805d-3b4c-422c-8c97-7f78a03f0a53" providerId="ADAL" clId="{8170DD26-B7A9-40FD-8793-788B4912F7CF}" dt="2022-04-18T09:12:23.464" v="3709" actId="478"/>
          <ac:spMkLst>
            <pc:docMk/>
            <pc:sldMk cId="1372402706" sldId="300"/>
            <ac:spMk id="3" creationId="{5999A789-CFBD-4354-BF21-7D2B927ABCAE}"/>
          </ac:spMkLst>
        </pc:spChg>
        <pc:spChg chg="del">
          <ac:chgData name="Hanchen Wang" userId="bb8e805d-3b4c-422c-8c97-7f78a03f0a53" providerId="ADAL" clId="{8170DD26-B7A9-40FD-8793-788B4912F7CF}" dt="2022-04-18T09:12:25.867" v="3710" actId="478"/>
          <ac:spMkLst>
            <pc:docMk/>
            <pc:sldMk cId="1372402706" sldId="300"/>
            <ac:spMk id="4" creationId="{C30C7B04-9599-4D62-AEEC-8DC3DC5CA8F5}"/>
          </ac:spMkLst>
        </pc:spChg>
        <pc:picChg chg="add mod">
          <ac:chgData name="Hanchen Wang" userId="bb8e805d-3b4c-422c-8c97-7f78a03f0a53" providerId="ADAL" clId="{8170DD26-B7A9-40FD-8793-788B4912F7CF}" dt="2022-04-18T09:12:33.717" v="3713" actId="1076"/>
          <ac:picMkLst>
            <pc:docMk/>
            <pc:sldMk cId="1372402706" sldId="300"/>
            <ac:picMk id="6" creationId="{4B339BEC-4A3C-4C9A-A4AF-99CFDF6911FB}"/>
          </ac:picMkLst>
        </pc:picChg>
        <pc:picChg chg="add mod">
          <ac:chgData name="Hanchen Wang" userId="bb8e805d-3b4c-422c-8c97-7f78a03f0a53" providerId="ADAL" clId="{8170DD26-B7A9-40FD-8793-788B4912F7CF}" dt="2022-04-18T09:12:45.692" v="3715" actId="1076"/>
          <ac:picMkLst>
            <pc:docMk/>
            <pc:sldMk cId="1372402706" sldId="300"/>
            <ac:picMk id="8" creationId="{50DA6A5A-65A9-44D4-8973-81A6330E684E}"/>
          </ac:picMkLst>
        </pc:picChg>
      </pc:sldChg>
      <pc:sldChg chg="delSp modSp new mod">
        <pc:chgData name="Hanchen Wang" userId="bb8e805d-3b4c-422c-8c97-7f78a03f0a53" providerId="ADAL" clId="{8170DD26-B7A9-40FD-8793-788B4912F7CF}" dt="2022-04-18T09:31:19.710" v="4078" actId="20577"/>
        <pc:sldMkLst>
          <pc:docMk/>
          <pc:sldMk cId="4004501161" sldId="301"/>
        </pc:sldMkLst>
        <pc:spChg chg="mod">
          <ac:chgData name="Hanchen Wang" userId="bb8e805d-3b4c-422c-8c97-7f78a03f0a53" providerId="ADAL" clId="{8170DD26-B7A9-40FD-8793-788B4912F7CF}" dt="2022-04-18T09:17:16.097" v="3745" actId="113"/>
          <ac:spMkLst>
            <pc:docMk/>
            <pc:sldMk cId="4004501161" sldId="301"/>
            <ac:spMk id="2" creationId="{8CA3E4DE-82CD-4A89-8D3E-88EA940F2565}"/>
          </ac:spMkLst>
        </pc:spChg>
        <pc:spChg chg="mod">
          <ac:chgData name="Hanchen Wang" userId="bb8e805d-3b4c-422c-8c97-7f78a03f0a53" providerId="ADAL" clId="{8170DD26-B7A9-40FD-8793-788B4912F7CF}" dt="2022-04-18T09:31:19.710" v="4078" actId="20577"/>
          <ac:spMkLst>
            <pc:docMk/>
            <pc:sldMk cId="4004501161" sldId="301"/>
            <ac:spMk id="3" creationId="{BC5A4459-171C-44A1-AA55-A262A96AA027}"/>
          </ac:spMkLst>
        </pc:spChg>
        <pc:spChg chg="del">
          <ac:chgData name="Hanchen Wang" userId="bb8e805d-3b4c-422c-8c97-7f78a03f0a53" providerId="ADAL" clId="{8170DD26-B7A9-40FD-8793-788B4912F7CF}" dt="2022-04-18T09:16:53.206" v="3721" actId="478"/>
          <ac:spMkLst>
            <pc:docMk/>
            <pc:sldMk cId="4004501161" sldId="301"/>
            <ac:spMk id="4" creationId="{EC4CF4DB-572F-4E31-A0F5-33D366819123}"/>
          </ac:spMkLst>
        </pc:spChg>
      </pc:sldChg>
      <pc:sldChg chg="modSp add mod">
        <pc:chgData name="Hanchen Wang" userId="bb8e805d-3b4c-422c-8c97-7f78a03f0a53" providerId="ADAL" clId="{8170DD26-B7A9-40FD-8793-788B4912F7CF}" dt="2022-04-18T09:16:48.162" v="3720" actId="207"/>
        <pc:sldMkLst>
          <pc:docMk/>
          <pc:sldMk cId="2198224910" sldId="302"/>
        </pc:sldMkLst>
        <pc:spChg chg="mod">
          <ac:chgData name="Hanchen Wang" userId="bb8e805d-3b4c-422c-8c97-7f78a03f0a53" providerId="ADAL" clId="{8170DD26-B7A9-40FD-8793-788B4912F7CF}" dt="2022-04-18T09:16:48.162" v="3720" actId="207"/>
          <ac:spMkLst>
            <pc:docMk/>
            <pc:sldMk cId="2198224910" sldId="302"/>
            <ac:spMk id="3" creationId="{37F7CC7E-72F7-4C4E-A10E-A0B0B0533863}"/>
          </ac:spMkLst>
        </pc:spChg>
      </pc:sldChg>
      <pc:sldChg chg="addSp delSp modSp new mod">
        <pc:chgData name="Hanchen Wang" userId="bb8e805d-3b4c-422c-8c97-7f78a03f0a53" providerId="ADAL" clId="{8170DD26-B7A9-40FD-8793-788B4912F7CF}" dt="2022-04-18T09:33:34.980" v="4169" actId="1076"/>
        <pc:sldMkLst>
          <pc:docMk/>
          <pc:sldMk cId="1960742433" sldId="303"/>
        </pc:sldMkLst>
        <pc:spChg chg="mod">
          <ac:chgData name="Hanchen Wang" userId="bb8e805d-3b4c-422c-8c97-7f78a03f0a53" providerId="ADAL" clId="{8170DD26-B7A9-40FD-8793-788B4912F7CF}" dt="2022-04-18T09:31:57.210" v="4102" actId="113"/>
          <ac:spMkLst>
            <pc:docMk/>
            <pc:sldMk cId="1960742433" sldId="303"/>
            <ac:spMk id="2" creationId="{201BA751-F8BE-4089-BA88-C713D7C0614C}"/>
          </ac:spMkLst>
        </pc:spChg>
        <pc:spChg chg="mod">
          <ac:chgData name="Hanchen Wang" userId="bb8e805d-3b4c-422c-8c97-7f78a03f0a53" providerId="ADAL" clId="{8170DD26-B7A9-40FD-8793-788B4912F7CF}" dt="2022-04-18T09:33:32.384" v="4168" actId="20577"/>
          <ac:spMkLst>
            <pc:docMk/>
            <pc:sldMk cId="1960742433" sldId="303"/>
            <ac:spMk id="3" creationId="{A88FA806-3B87-4E84-B688-ED23ECE6B9FE}"/>
          </ac:spMkLst>
        </pc:spChg>
        <pc:spChg chg="del">
          <ac:chgData name="Hanchen Wang" userId="bb8e805d-3b4c-422c-8c97-7f78a03f0a53" providerId="ADAL" clId="{8170DD26-B7A9-40FD-8793-788B4912F7CF}" dt="2022-04-18T09:31:59.232" v="4103" actId="478"/>
          <ac:spMkLst>
            <pc:docMk/>
            <pc:sldMk cId="1960742433" sldId="303"/>
            <ac:spMk id="4" creationId="{4CF8C0A7-D258-4581-BDFC-D4221C8EB7F7}"/>
          </ac:spMkLst>
        </pc:spChg>
        <pc:picChg chg="add mod">
          <ac:chgData name="Hanchen Wang" userId="bb8e805d-3b4c-422c-8c97-7f78a03f0a53" providerId="ADAL" clId="{8170DD26-B7A9-40FD-8793-788B4912F7CF}" dt="2022-04-18T09:32:30.021" v="4126" actId="1076"/>
          <ac:picMkLst>
            <pc:docMk/>
            <pc:sldMk cId="1960742433" sldId="303"/>
            <ac:picMk id="6" creationId="{F7723052-C421-40FC-B465-5563EA280260}"/>
          </ac:picMkLst>
        </pc:picChg>
        <pc:picChg chg="add mod">
          <ac:chgData name="Hanchen Wang" userId="bb8e805d-3b4c-422c-8c97-7f78a03f0a53" providerId="ADAL" clId="{8170DD26-B7A9-40FD-8793-788B4912F7CF}" dt="2022-04-18T09:32:50.706" v="4147" actId="1076"/>
          <ac:picMkLst>
            <pc:docMk/>
            <pc:sldMk cId="1960742433" sldId="303"/>
            <ac:picMk id="8" creationId="{1EE38DC0-5538-4B91-A458-55F38629D38A}"/>
          </ac:picMkLst>
        </pc:picChg>
        <pc:picChg chg="add mod">
          <ac:chgData name="Hanchen Wang" userId="bb8e805d-3b4c-422c-8c97-7f78a03f0a53" providerId="ADAL" clId="{8170DD26-B7A9-40FD-8793-788B4912F7CF}" dt="2022-04-18T09:33:34.980" v="4169" actId="1076"/>
          <ac:picMkLst>
            <pc:docMk/>
            <pc:sldMk cId="1960742433" sldId="303"/>
            <ac:picMk id="10" creationId="{FD476A74-3385-44F7-9007-A9D9B151F818}"/>
          </ac:picMkLst>
        </pc:picChg>
      </pc:sldChg>
      <pc:sldChg chg="addSp delSp modSp add mod">
        <pc:chgData name="Hanchen Wang" userId="bb8e805d-3b4c-422c-8c97-7f78a03f0a53" providerId="ADAL" clId="{8170DD26-B7A9-40FD-8793-788B4912F7CF}" dt="2022-04-18T09:36:06.928" v="4276" actId="22"/>
        <pc:sldMkLst>
          <pc:docMk/>
          <pc:sldMk cId="303066869" sldId="304"/>
        </pc:sldMkLst>
        <pc:spChg chg="mod">
          <ac:chgData name="Hanchen Wang" userId="bb8e805d-3b4c-422c-8c97-7f78a03f0a53" providerId="ADAL" clId="{8170DD26-B7A9-40FD-8793-788B4912F7CF}" dt="2022-04-18T09:36:02.658" v="4273" actId="5793"/>
          <ac:spMkLst>
            <pc:docMk/>
            <pc:sldMk cId="303066869" sldId="304"/>
            <ac:spMk id="3" creationId="{A88FA806-3B87-4E84-B688-ED23ECE6B9FE}"/>
          </ac:spMkLst>
        </pc:spChg>
        <pc:picChg chg="add mod">
          <ac:chgData name="Hanchen Wang" userId="bb8e805d-3b4c-422c-8c97-7f78a03f0a53" providerId="ADAL" clId="{8170DD26-B7A9-40FD-8793-788B4912F7CF}" dt="2022-04-18T09:35:13.281" v="4239" actId="1076"/>
          <ac:picMkLst>
            <pc:docMk/>
            <pc:sldMk cId="303066869" sldId="304"/>
            <ac:picMk id="5" creationId="{54A86CD3-D9D3-4575-B4AC-86CDCC52620D}"/>
          </ac:picMkLst>
        </pc:picChg>
        <pc:picChg chg="del">
          <ac:chgData name="Hanchen Wang" userId="bb8e805d-3b4c-422c-8c97-7f78a03f0a53" providerId="ADAL" clId="{8170DD26-B7A9-40FD-8793-788B4912F7CF}" dt="2022-04-18T09:35:03.645" v="4237" actId="478"/>
          <ac:picMkLst>
            <pc:docMk/>
            <pc:sldMk cId="303066869" sldId="304"/>
            <ac:picMk id="6" creationId="{F7723052-C421-40FC-B465-5563EA280260}"/>
          </ac:picMkLst>
        </pc:picChg>
        <pc:picChg chg="del">
          <ac:chgData name="Hanchen Wang" userId="bb8e805d-3b4c-422c-8c97-7f78a03f0a53" providerId="ADAL" clId="{8170DD26-B7A9-40FD-8793-788B4912F7CF}" dt="2022-04-18T09:35:40.386" v="4269" actId="478"/>
          <ac:picMkLst>
            <pc:docMk/>
            <pc:sldMk cId="303066869" sldId="304"/>
            <ac:picMk id="8" creationId="{1EE38DC0-5538-4B91-A458-55F38629D38A}"/>
          </ac:picMkLst>
        </pc:picChg>
        <pc:picChg chg="add mod">
          <ac:chgData name="Hanchen Wang" userId="bb8e805d-3b4c-422c-8c97-7f78a03f0a53" providerId="ADAL" clId="{8170DD26-B7A9-40FD-8793-788B4912F7CF}" dt="2022-04-18T09:35:44.017" v="4271" actId="1076"/>
          <ac:picMkLst>
            <pc:docMk/>
            <pc:sldMk cId="303066869" sldId="304"/>
            <ac:picMk id="9" creationId="{C7289D88-A71E-4898-8269-1A156072A348}"/>
          </ac:picMkLst>
        </pc:picChg>
        <pc:picChg chg="del mod">
          <ac:chgData name="Hanchen Wang" userId="bb8e805d-3b4c-422c-8c97-7f78a03f0a53" providerId="ADAL" clId="{8170DD26-B7A9-40FD-8793-788B4912F7CF}" dt="2022-04-18T09:36:04.335" v="4274" actId="478"/>
          <ac:picMkLst>
            <pc:docMk/>
            <pc:sldMk cId="303066869" sldId="304"/>
            <ac:picMk id="10" creationId="{FD476A74-3385-44F7-9007-A9D9B151F818}"/>
          </ac:picMkLst>
        </pc:picChg>
        <pc:picChg chg="add del">
          <ac:chgData name="Hanchen Wang" userId="bb8e805d-3b4c-422c-8c97-7f78a03f0a53" providerId="ADAL" clId="{8170DD26-B7A9-40FD-8793-788B4912F7CF}" dt="2022-04-18T09:36:06.928" v="4276" actId="22"/>
          <ac:picMkLst>
            <pc:docMk/>
            <pc:sldMk cId="303066869" sldId="304"/>
            <ac:picMk id="12" creationId="{F433A40F-3112-48BA-B751-986D079BAC0E}"/>
          </ac:picMkLst>
        </pc:picChg>
      </pc:sldChg>
      <pc:sldChg chg="addSp delSp modSp add mod">
        <pc:chgData name="Hanchen Wang" userId="bb8e805d-3b4c-422c-8c97-7f78a03f0a53" providerId="ADAL" clId="{8170DD26-B7A9-40FD-8793-788B4912F7CF}" dt="2022-04-18T09:39:21.546" v="4462" actId="1076"/>
        <pc:sldMkLst>
          <pc:docMk/>
          <pc:sldMk cId="1538957867" sldId="305"/>
        </pc:sldMkLst>
        <pc:spChg chg="mod">
          <ac:chgData name="Hanchen Wang" userId="bb8e805d-3b4c-422c-8c97-7f78a03f0a53" providerId="ADAL" clId="{8170DD26-B7A9-40FD-8793-788B4912F7CF}" dt="2022-04-18T09:39:06.876" v="4458" actId="14100"/>
          <ac:spMkLst>
            <pc:docMk/>
            <pc:sldMk cId="1538957867" sldId="305"/>
            <ac:spMk id="3" creationId="{A88FA806-3B87-4E84-B688-ED23ECE6B9FE}"/>
          </ac:spMkLst>
        </pc:spChg>
        <pc:picChg chg="del">
          <ac:chgData name="Hanchen Wang" userId="bb8e805d-3b4c-422c-8c97-7f78a03f0a53" providerId="ADAL" clId="{8170DD26-B7A9-40FD-8793-788B4912F7CF}" dt="2022-04-18T09:36:43.318" v="4348" actId="478"/>
          <ac:picMkLst>
            <pc:docMk/>
            <pc:sldMk cId="1538957867" sldId="305"/>
            <ac:picMk id="5" creationId="{54A86CD3-D9D3-4575-B4AC-86CDCC52620D}"/>
          </ac:picMkLst>
        </pc:picChg>
        <pc:picChg chg="add mod">
          <ac:chgData name="Hanchen Wang" userId="bb8e805d-3b4c-422c-8c97-7f78a03f0a53" providerId="ADAL" clId="{8170DD26-B7A9-40FD-8793-788B4912F7CF}" dt="2022-04-18T09:39:13.775" v="4460" actId="1076"/>
          <ac:picMkLst>
            <pc:docMk/>
            <pc:sldMk cId="1538957867" sldId="305"/>
            <ac:picMk id="6" creationId="{7DA816F0-3110-40D6-A89E-F8E67E6B30E9}"/>
          </ac:picMkLst>
        </pc:picChg>
        <pc:picChg chg="add mod">
          <ac:chgData name="Hanchen Wang" userId="bb8e805d-3b4c-422c-8c97-7f78a03f0a53" providerId="ADAL" clId="{8170DD26-B7A9-40FD-8793-788B4912F7CF}" dt="2022-04-18T09:39:21.546" v="4462" actId="1076"/>
          <ac:picMkLst>
            <pc:docMk/>
            <pc:sldMk cId="1538957867" sldId="305"/>
            <ac:picMk id="8" creationId="{F2F01F63-789B-414C-849C-6BEC74B284EE}"/>
          </ac:picMkLst>
        </pc:picChg>
        <pc:picChg chg="del">
          <ac:chgData name="Hanchen Wang" userId="bb8e805d-3b4c-422c-8c97-7f78a03f0a53" providerId="ADAL" clId="{8170DD26-B7A9-40FD-8793-788B4912F7CF}" dt="2022-04-18T09:36:44.768" v="4349" actId="478"/>
          <ac:picMkLst>
            <pc:docMk/>
            <pc:sldMk cId="1538957867" sldId="305"/>
            <ac:picMk id="9" creationId="{C7289D88-A71E-4898-8269-1A156072A348}"/>
          </ac:picMkLst>
        </pc:picChg>
      </pc:sldChg>
      <pc:sldChg chg="addSp delSp modSp new mod">
        <pc:chgData name="Hanchen Wang" userId="bb8e805d-3b4c-422c-8c97-7f78a03f0a53" providerId="ADAL" clId="{8170DD26-B7A9-40FD-8793-788B4912F7CF}" dt="2022-04-18T09:52:03.406" v="5088" actId="20577"/>
        <pc:sldMkLst>
          <pc:docMk/>
          <pc:sldMk cId="2059612622" sldId="306"/>
        </pc:sldMkLst>
        <pc:spChg chg="mod">
          <ac:chgData name="Hanchen Wang" userId="bb8e805d-3b4c-422c-8c97-7f78a03f0a53" providerId="ADAL" clId="{8170DD26-B7A9-40FD-8793-788B4912F7CF}" dt="2022-04-18T09:41:14.144" v="4473" actId="14100"/>
          <ac:spMkLst>
            <pc:docMk/>
            <pc:sldMk cId="2059612622" sldId="306"/>
            <ac:spMk id="2" creationId="{562501A1-A97C-44DB-8906-3CE9126B4E52}"/>
          </ac:spMkLst>
        </pc:spChg>
        <pc:spChg chg="mod">
          <ac:chgData name="Hanchen Wang" userId="bb8e805d-3b4c-422c-8c97-7f78a03f0a53" providerId="ADAL" clId="{8170DD26-B7A9-40FD-8793-788B4912F7CF}" dt="2022-04-18T09:52:03.406" v="5088" actId="20577"/>
          <ac:spMkLst>
            <pc:docMk/>
            <pc:sldMk cId="2059612622" sldId="306"/>
            <ac:spMk id="3" creationId="{CA118646-2C4F-46F1-80EA-94CE1DC68FAC}"/>
          </ac:spMkLst>
        </pc:spChg>
        <pc:spChg chg="del">
          <ac:chgData name="Hanchen Wang" userId="bb8e805d-3b4c-422c-8c97-7f78a03f0a53" providerId="ADAL" clId="{8170DD26-B7A9-40FD-8793-788B4912F7CF}" dt="2022-04-18T09:41:18.488" v="4474" actId="478"/>
          <ac:spMkLst>
            <pc:docMk/>
            <pc:sldMk cId="2059612622" sldId="306"/>
            <ac:spMk id="4" creationId="{490A8546-054A-46F8-BA73-1C1DFD7C76BD}"/>
          </ac:spMkLst>
        </pc:spChg>
        <pc:spChg chg="add mod">
          <ac:chgData name="Hanchen Wang" userId="bb8e805d-3b4c-422c-8c97-7f78a03f0a53" providerId="ADAL" clId="{8170DD26-B7A9-40FD-8793-788B4912F7CF}" dt="2022-04-18T09:44:54.176" v="4790" actId="20577"/>
          <ac:spMkLst>
            <pc:docMk/>
            <pc:sldMk cId="2059612622" sldId="306"/>
            <ac:spMk id="5" creationId="{95910EE5-62A7-41F9-BEB3-C24E50D51049}"/>
          </ac:spMkLst>
        </pc:spChg>
        <pc:spChg chg="add mod">
          <ac:chgData name="Hanchen Wang" userId="bb8e805d-3b4c-422c-8c97-7f78a03f0a53" providerId="ADAL" clId="{8170DD26-B7A9-40FD-8793-788B4912F7CF}" dt="2022-04-18T09:46:08.660" v="4799" actId="14100"/>
          <ac:spMkLst>
            <pc:docMk/>
            <pc:sldMk cId="2059612622" sldId="306"/>
            <ac:spMk id="6" creationId="{686FE4AF-34AE-482E-9DED-D1E4523E6BF4}"/>
          </ac:spMkLst>
        </pc:spChg>
        <pc:spChg chg="add mod">
          <ac:chgData name="Hanchen Wang" userId="bb8e805d-3b4c-422c-8c97-7f78a03f0a53" providerId="ADAL" clId="{8170DD26-B7A9-40FD-8793-788B4912F7CF}" dt="2022-04-18T09:47:44.750" v="4821" actId="14100"/>
          <ac:spMkLst>
            <pc:docMk/>
            <pc:sldMk cId="2059612622" sldId="306"/>
            <ac:spMk id="7" creationId="{A5E72506-0F35-47D1-8B7B-FD5758AE1298}"/>
          </ac:spMkLst>
        </pc:spChg>
        <pc:spChg chg="add mod">
          <ac:chgData name="Hanchen Wang" userId="bb8e805d-3b4c-422c-8c97-7f78a03f0a53" providerId="ADAL" clId="{8170DD26-B7A9-40FD-8793-788B4912F7CF}" dt="2022-04-18T09:47:36.929" v="4809" actId="20577"/>
          <ac:spMkLst>
            <pc:docMk/>
            <pc:sldMk cId="2059612622" sldId="306"/>
            <ac:spMk id="8" creationId="{5AFDE1C1-E6D9-4A53-AB04-F41D0A2ACD0B}"/>
          </ac:spMkLst>
        </pc:spChg>
      </pc:sldChg>
      <pc:sldChg chg="modSp add mod">
        <pc:chgData name="Hanchen Wang" userId="bb8e805d-3b4c-422c-8c97-7f78a03f0a53" providerId="ADAL" clId="{8170DD26-B7A9-40FD-8793-788B4912F7CF}" dt="2022-04-18T09:40:29.884" v="4466" actId="207"/>
        <pc:sldMkLst>
          <pc:docMk/>
          <pc:sldMk cId="1803123141" sldId="307"/>
        </pc:sldMkLst>
        <pc:spChg chg="mod">
          <ac:chgData name="Hanchen Wang" userId="bb8e805d-3b4c-422c-8c97-7f78a03f0a53" providerId="ADAL" clId="{8170DD26-B7A9-40FD-8793-788B4912F7CF}" dt="2022-04-18T09:40:29.884" v="4466" actId="207"/>
          <ac:spMkLst>
            <pc:docMk/>
            <pc:sldMk cId="1803123141" sldId="307"/>
            <ac:spMk id="3" creationId="{37F7CC7E-72F7-4C4E-A10E-A0B0B0533863}"/>
          </ac:spMkLst>
        </pc:spChg>
      </pc:sldChg>
      <pc:sldChg chg="addSp delSp modSp add mod">
        <pc:chgData name="Hanchen Wang" userId="bb8e805d-3b4c-422c-8c97-7f78a03f0a53" providerId="ADAL" clId="{8170DD26-B7A9-40FD-8793-788B4912F7CF}" dt="2022-04-18T10:03:30.472" v="5718" actId="1037"/>
        <pc:sldMkLst>
          <pc:docMk/>
          <pc:sldMk cId="2644649347" sldId="308"/>
        </pc:sldMkLst>
        <pc:spChg chg="mod">
          <ac:chgData name="Hanchen Wang" userId="bb8e805d-3b4c-422c-8c97-7f78a03f0a53" providerId="ADAL" clId="{8170DD26-B7A9-40FD-8793-788B4912F7CF}" dt="2022-04-18T09:48:03.415" v="4833" actId="20577"/>
          <ac:spMkLst>
            <pc:docMk/>
            <pc:sldMk cId="2644649347" sldId="308"/>
            <ac:spMk id="2" creationId="{562501A1-A97C-44DB-8906-3CE9126B4E52}"/>
          </ac:spMkLst>
        </pc:spChg>
        <pc:spChg chg="mod">
          <ac:chgData name="Hanchen Wang" userId="bb8e805d-3b4c-422c-8c97-7f78a03f0a53" providerId="ADAL" clId="{8170DD26-B7A9-40FD-8793-788B4912F7CF}" dt="2022-04-18T10:03:26.732" v="5714" actId="20577"/>
          <ac:spMkLst>
            <pc:docMk/>
            <pc:sldMk cId="2644649347" sldId="308"/>
            <ac:spMk id="3" creationId="{CA118646-2C4F-46F1-80EA-94CE1DC68FAC}"/>
          </ac:spMkLst>
        </pc:spChg>
        <pc:spChg chg="del">
          <ac:chgData name="Hanchen Wang" userId="bb8e805d-3b4c-422c-8c97-7f78a03f0a53" providerId="ADAL" clId="{8170DD26-B7A9-40FD-8793-788B4912F7CF}" dt="2022-04-18T09:48:38.031" v="4834" actId="478"/>
          <ac:spMkLst>
            <pc:docMk/>
            <pc:sldMk cId="2644649347" sldId="308"/>
            <ac:spMk id="5" creationId="{95910EE5-62A7-41F9-BEB3-C24E50D51049}"/>
          </ac:spMkLst>
        </pc:spChg>
        <pc:spChg chg="del">
          <ac:chgData name="Hanchen Wang" userId="bb8e805d-3b4c-422c-8c97-7f78a03f0a53" providerId="ADAL" clId="{8170DD26-B7A9-40FD-8793-788B4912F7CF}" dt="2022-04-18T09:48:38.031" v="4834" actId="478"/>
          <ac:spMkLst>
            <pc:docMk/>
            <pc:sldMk cId="2644649347" sldId="308"/>
            <ac:spMk id="6" creationId="{686FE4AF-34AE-482E-9DED-D1E4523E6BF4}"/>
          </ac:spMkLst>
        </pc:spChg>
        <pc:spChg chg="del">
          <ac:chgData name="Hanchen Wang" userId="bb8e805d-3b4c-422c-8c97-7f78a03f0a53" providerId="ADAL" clId="{8170DD26-B7A9-40FD-8793-788B4912F7CF}" dt="2022-04-18T09:48:38.031" v="4834" actId="478"/>
          <ac:spMkLst>
            <pc:docMk/>
            <pc:sldMk cId="2644649347" sldId="308"/>
            <ac:spMk id="7" creationId="{A5E72506-0F35-47D1-8B7B-FD5758AE1298}"/>
          </ac:spMkLst>
        </pc:spChg>
        <pc:spChg chg="del">
          <ac:chgData name="Hanchen Wang" userId="bb8e805d-3b4c-422c-8c97-7f78a03f0a53" providerId="ADAL" clId="{8170DD26-B7A9-40FD-8793-788B4912F7CF}" dt="2022-04-18T09:48:38.031" v="4834" actId="478"/>
          <ac:spMkLst>
            <pc:docMk/>
            <pc:sldMk cId="2644649347" sldId="308"/>
            <ac:spMk id="8" creationId="{5AFDE1C1-E6D9-4A53-AB04-F41D0A2ACD0B}"/>
          </ac:spMkLst>
        </pc:spChg>
        <pc:picChg chg="add mod">
          <ac:chgData name="Hanchen Wang" userId="bb8e805d-3b4c-422c-8c97-7f78a03f0a53" providerId="ADAL" clId="{8170DD26-B7A9-40FD-8793-788B4912F7CF}" dt="2022-04-18T10:03:30.472" v="5718" actId="1037"/>
          <ac:picMkLst>
            <pc:docMk/>
            <pc:sldMk cId="2644649347" sldId="308"/>
            <ac:picMk id="9" creationId="{FEE97EFB-735A-41DB-93CE-BD9328FA2FAC}"/>
          </ac:picMkLst>
        </pc:picChg>
      </pc:sldChg>
      <pc:sldChg chg="addSp modSp add mod">
        <pc:chgData name="Hanchen Wang" userId="bb8e805d-3b4c-422c-8c97-7f78a03f0a53" providerId="ADAL" clId="{8170DD26-B7A9-40FD-8793-788B4912F7CF}" dt="2022-04-18T09:57:26.995" v="5408" actId="20577"/>
        <pc:sldMkLst>
          <pc:docMk/>
          <pc:sldMk cId="3465100580" sldId="309"/>
        </pc:sldMkLst>
        <pc:spChg chg="mod">
          <ac:chgData name="Hanchen Wang" userId="bb8e805d-3b4c-422c-8c97-7f78a03f0a53" providerId="ADAL" clId="{8170DD26-B7A9-40FD-8793-788B4912F7CF}" dt="2022-04-18T09:51:34.081" v="5039" actId="20577"/>
          <ac:spMkLst>
            <pc:docMk/>
            <pc:sldMk cId="3465100580" sldId="309"/>
            <ac:spMk id="2" creationId="{562501A1-A97C-44DB-8906-3CE9126B4E52}"/>
          </ac:spMkLst>
        </pc:spChg>
        <pc:spChg chg="mod">
          <ac:chgData name="Hanchen Wang" userId="bb8e805d-3b4c-422c-8c97-7f78a03f0a53" providerId="ADAL" clId="{8170DD26-B7A9-40FD-8793-788B4912F7CF}" dt="2022-04-18T09:57:26.995" v="5408" actId="20577"/>
          <ac:spMkLst>
            <pc:docMk/>
            <pc:sldMk cId="3465100580" sldId="309"/>
            <ac:spMk id="3" creationId="{CA118646-2C4F-46F1-80EA-94CE1DC68FAC}"/>
          </ac:spMkLst>
        </pc:spChg>
        <pc:picChg chg="add mod">
          <ac:chgData name="Hanchen Wang" userId="bb8e805d-3b4c-422c-8c97-7f78a03f0a53" providerId="ADAL" clId="{8170DD26-B7A9-40FD-8793-788B4912F7CF}" dt="2022-04-18T09:53:49.085" v="5129" actId="1076"/>
          <ac:picMkLst>
            <pc:docMk/>
            <pc:sldMk cId="3465100580" sldId="309"/>
            <ac:picMk id="5" creationId="{D70B22C4-6CCB-4E44-8810-7F5CF291BCEC}"/>
          </ac:picMkLst>
        </pc:picChg>
        <pc:picChg chg="add mod">
          <ac:chgData name="Hanchen Wang" userId="bb8e805d-3b4c-422c-8c97-7f78a03f0a53" providerId="ADAL" clId="{8170DD26-B7A9-40FD-8793-788B4912F7CF}" dt="2022-04-18T09:54:03.540" v="5131" actId="1076"/>
          <ac:picMkLst>
            <pc:docMk/>
            <pc:sldMk cId="3465100580" sldId="309"/>
            <ac:picMk id="7" creationId="{02034138-9157-487B-9324-A958DED43268}"/>
          </ac:picMkLst>
        </pc:picChg>
        <pc:picChg chg="mod">
          <ac:chgData name="Hanchen Wang" userId="bb8e805d-3b4c-422c-8c97-7f78a03f0a53" providerId="ADAL" clId="{8170DD26-B7A9-40FD-8793-788B4912F7CF}" dt="2022-04-18T09:51:46.632" v="5055" actId="1076"/>
          <ac:picMkLst>
            <pc:docMk/>
            <pc:sldMk cId="3465100580" sldId="309"/>
            <ac:picMk id="9" creationId="{FEE97EFB-735A-41DB-93CE-BD9328FA2FAC}"/>
          </ac:picMkLst>
        </pc:picChg>
        <pc:picChg chg="add mod">
          <ac:chgData name="Hanchen Wang" userId="bb8e805d-3b4c-422c-8c97-7f78a03f0a53" providerId="ADAL" clId="{8170DD26-B7A9-40FD-8793-788B4912F7CF}" dt="2022-04-18T09:54:43.349" v="5260" actId="1076"/>
          <ac:picMkLst>
            <pc:docMk/>
            <pc:sldMk cId="3465100580" sldId="309"/>
            <ac:picMk id="10" creationId="{705D9135-FC21-4EE5-840C-2E1AA34615A4}"/>
          </ac:picMkLst>
        </pc:picChg>
        <pc:picChg chg="add mod">
          <ac:chgData name="Hanchen Wang" userId="bb8e805d-3b4c-422c-8c97-7f78a03f0a53" providerId="ADAL" clId="{8170DD26-B7A9-40FD-8793-788B4912F7CF}" dt="2022-04-18T09:57:23.681" v="5402" actId="1076"/>
          <ac:picMkLst>
            <pc:docMk/>
            <pc:sldMk cId="3465100580" sldId="309"/>
            <ac:picMk id="11" creationId="{FDFABEB5-9E07-4B5C-9AFC-7985DE63BF38}"/>
          </ac:picMkLst>
        </pc:picChg>
      </pc:sldChg>
      <pc:sldChg chg="addSp delSp modSp new mod">
        <pc:chgData name="Hanchen Wang" userId="bb8e805d-3b4c-422c-8c97-7f78a03f0a53" providerId="ADAL" clId="{8170DD26-B7A9-40FD-8793-788B4912F7CF}" dt="2022-04-19T00:51:58.830" v="5765" actId="1076"/>
        <pc:sldMkLst>
          <pc:docMk/>
          <pc:sldMk cId="2116833731" sldId="310"/>
        </pc:sldMkLst>
        <pc:spChg chg="mod">
          <ac:chgData name="Hanchen Wang" userId="bb8e805d-3b4c-422c-8c97-7f78a03f0a53" providerId="ADAL" clId="{8170DD26-B7A9-40FD-8793-788B4912F7CF}" dt="2022-04-18T09:58:24.214" v="5430" actId="113"/>
          <ac:spMkLst>
            <pc:docMk/>
            <pc:sldMk cId="2116833731" sldId="310"/>
            <ac:spMk id="2" creationId="{B18D86E9-029A-42C2-8C1D-4B483C04B89E}"/>
          </ac:spMkLst>
        </pc:spChg>
        <pc:spChg chg="mod">
          <ac:chgData name="Hanchen Wang" userId="bb8e805d-3b4c-422c-8c97-7f78a03f0a53" providerId="ADAL" clId="{8170DD26-B7A9-40FD-8793-788B4912F7CF}" dt="2022-04-19T00:50:47.033" v="5724" actId="27636"/>
          <ac:spMkLst>
            <pc:docMk/>
            <pc:sldMk cId="2116833731" sldId="310"/>
            <ac:spMk id="3" creationId="{46B19EBF-B952-41F7-8463-28187C5E47AE}"/>
          </ac:spMkLst>
        </pc:spChg>
        <pc:spChg chg="del">
          <ac:chgData name="Hanchen Wang" userId="bb8e805d-3b4c-422c-8c97-7f78a03f0a53" providerId="ADAL" clId="{8170DD26-B7A9-40FD-8793-788B4912F7CF}" dt="2022-04-18T09:58:27.295" v="5431" actId="478"/>
          <ac:spMkLst>
            <pc:docMk/>
            <pc:sldMk cId="2116833731" sldId="310"/>
            <ac:spMk id="4" creationId="{5E2124C5-F96B-4280-9D23-284D79021D5B}"/>
          </ac:spMkLst>
        </pc:spChg>
        <pc:spChg chg="add mod">
          <ac:chgData name="Hanchen Wang" userId="bb8e805d-3b4c-422c-8c97-7f78a03f0a53" providerId="ADAL" clId="{8170DD26-B7A9-40FD-8793-788B4912F7CF}" dt="2022-04-19T00:51:23.333" v="5748" actId="207"/>
          <ac:spMkLst>
            <pc:docMk/>
            <pc:sldMk cId="2116833731" sldId="310"/>
            <ac:spMk id="6" creationId="{BABE69C4-F04E-44D1-88B6-E79228AD7F0A}"/>
          </ac:spMkLst>
        </pc:spChg>
        <pc:spChg chg="add mod">
          <ac:chgData name="Hanchen Wang" userId="bb8e805d-3b4c-422c-8c97-7f78a03f0a53" providerId="ADAL" clId="{8170DD26-B7A9-40FD-8793-788B4912F7CF}" dt="2022-04-19T00:51:54.683" v="5763" actId="1076"/>
          <ac:spMkLst>
            <pc:docMk/>
            <pc:sldMk cId="2116833731" sldId="310"/>
            <ac:spMk id="7" creationId="{1CB3FABB-5EE7-4128-8DC6-8890FAF6CBAF}"/>
          </ac:spMkLst>
        </pc:spChg>
        <pc:spChg chg="add mod">
          <ac:chgData name="Hanchen Wang" userId="bb8e805d-3b4c-422c-8c97-7f78a03f0a53" providerId="ADAL" clId="{8170DD26-B7A9-40FD-8793-788B4912F7CF}" dt="2022-04-19T00:51:58.830" v="5765" actId="1076"/>
          <ac:spMkLst>
            <pc:docMk/>
            <pc:sldMk cId="2116833731" sldId="310"/>
            <ac:spMk id="8" creationId="{4C78CA47-C12E-46CE-BE89-CADF1DC8A07D}"/>
          </ac:spMkLst>
        </pc:spChg>
        <pc:picChg chg="add mod">
          <ac:chgData name="Hanchen Wang" userId="bb8e805d-3b4c-422c-8c97-7f78a03f0a53" providerId="ADAL" clId="{8170DD26-B7A9-40FD-8793-788B4912F7CF}" dt="2022-04-19T00:51:43.103" v="5757" actId="1076"/>
          <ac:picMkLst>
            <pc:docMk/>
            <pc:sldMk cId="2116833731" sldId="310"/>
            <ac:picMk id="5" creationId="{EEA92267-0B8A-4DE1-8B24-AFDEB7F3EF5B}"/>
          </ac:picMkLst>
        </pc:picChg>
      </pc:sldChg>
      <pc:sldChg chg="addSp delSp modSp new mod">
        <pc:chgData name="Hanchen Wang" userId="bb8e805d-3b4c-422c-8c97-7f78a03f0a53" providerId="ADAL" clId="{8170DD26-B7A9-40FD-8793-788B4912F7CF}" dt="2022-04-19T01:28:17.748" v="5882" actId="1076"/>
        <pc:sldMkLst>
          <pc:docMk/>
          <pc:sldMk cId="724654335" sldId="311"/>
        </pc:sldMkLst>
        <pc:spChg chg="mod">
          <ac:chgData name="Hanchen Wang" userId="bb8e805d-3b4c-422c-8c97-7f78a03f0a53" providerId="ADAL" clId="{8170DD26-B7A9-40FD-8793-788B4912F7CF}" dt="2022-04-19T00:55:10.343" v="5783" actId="113"/>
          <ac:spMkLst>
            <pc:docMk/>
            <pc:sldMk cId="724654335" sldId="311"/>
            <ac:spMk id="2" creationId="{2D1346D2-3E79-4042-BAB4-29C8DF70FDFE}"/>
          </ac:spMkLst>
        </pc:spChg>
        <pc:spChg chg="mod">
          <ac:chgData name="Hanchen Wang" userId="bb8e805d-3b4c-422c-8c97-7f78a03f0a53" providerId="ADAL" clId="{8170DD26-B7A9-40FD-8793-788B4912F7CF}" dt="2022-04-19T01:28:12.930" v="5880" actId="20577"/>
          <ac:spMkLst>
            <pc:docMk/>
            <pc:sldMk cId="724654335" sldId="311"/>
            <ac:spMk id="3" creationId="{F9518182-A34A-4971-A32D-CD105FC2F8E4}"/>
          </ac:spMkLst>
        </pc:spChg>
        <pc:spChg chg="del">
          <ac:chgData name="Hanchen Wang" userId="bb8e805d-3b4c-422c-8c97-7f78a03f0a53" providerId="ADAL" clId="{8170DD26-B7A9-40FD-8793-788B4912F7CF}" dt="2022-04-19T01:21:12.127" v="5784" actId="478"/>
          <ac:spMkLst>
            <pc:docMk/>
            <pc:sldMk cId="724654335" sldId="311"/>
            <ac:spMk id="4" creationId="{7C8C8CCA-4C73-491B-9608-5CBD1A4D53A3}"/>
          </ac:spMkLst>
        </pc:spChg>
        <pc:spChg chg="add del mod">
          <ac:chgData name="Hanchen Wang" userId="bb8e805d-3b4c-422c-8c97-7f78a03f0a53" providerId="ADAL" clId="{8170DD26-B7A9-40FD-8793-788B4912F7CF}" dt="2022-04-19T00:55:08.320" v="5782"/>
          <ac:spMkLst>
            <pc:docMk/>
            <pc:sldMk cId="724654335" sldId="311"/>
            <ac:spMk id="5" creationId="{7B7FB053-8E8B-48C3-8FE7-83227407B2A3}"/>
          </ac:spMkLst>
        </pc:spChg>
        <pc:picChg chg="add mod">
          <ac:chgData name="Hanchen Wang" userId="bb8e805d-3b4c-422c-8c97-7f78a03f0a53" providerId="ADAL" clId="{8170DD26-B7A9-40FD-8793-788B4912F7CF}" dt="2022-04-19T01:26:51.029" v="5822" actId="1076"/>
          <ac:picMkLst>
            <pc:docMk/>
            <pc:sldMk cId="724654335" sldId="311"/>
            <ac:picMk id="7" creationId="{27968B1C-DC14-449A-94E4-504A3A74036D}"/>
          </ac:picMkLst>
        </pc:picChg>
        <pc:picChg chg="add mod">
          <ac:chgData name="Hanchen Wang" userId="bb8e805d-3b4c-422c-8c97-7f78a03f0a53" providerId="ADAL" clId="{8170DD26-B7A9-40FD-8793-788B4912F7CF}" dt="2022-04-19T01:28:17.748" v="5882" actId="1076"/>
          <ac:picMkLst>
            <pc:docMk/>
            <pc:sldMk cId="724654335" sldId="311"/>
            <ac:picMk id="9" creationId="{D9E83ABB-7408-46C1-84B6-B583080E2858}"/>
          </ac:picMkLst>
        </pc:picChg>
      </pc:sldChg>
      <pc:sldChg chg="delSp modSp new mod">
        <pc:chgData name="Hanchen Wang" userId="bb8e805d-3b4c-422c-8c97-7f78a03f0a53" providerId="ADAL" clId="{8170DD26-B7A9-40FD-8793-788B4912F7CF}" dt="2022-04-19T01:45:34.775" v="5990" actId="20577"/>
        <pc:sldMkLst>
          <pc:docMk/>
          <pc:sldMk cId="78015121" sldId="312"/>
        </pc:sldMkLst>
        <pc:spChg chg="mod">
          <ac:chgData name="Hanchen Wang" userId="bb8e805d-3b4c-422c-8c97-7f78a03f0a53" providerId="ADAL" clId="{8170DD26-B7A9-40FD-8793-788B4912F7CF}" dt="2022-04-19T01:31:58.768" v="5897" actId="113"/>
          <ac:spMkLst>
            <pc:docMk/>
            <pc:sldMk cId="78015121" sldId="312"/>
            <ac:spMk id="2" creationId="{C48D0A31-3993-4F89-A498-9FE35556A27A}"/>
          </ac:spMkLst>
        </pc:spChg>
        <pc:spChg chg="mod">
          <ac:chgData name="Hanchen Wang" userId="bb8e805d-3b4c-422c-8c97-7f78a03f0a53" providerId="ADAL" clId="{8170DD26-B7A9-40FD-8793-788B4912F7CF}" dt="2022-04-19T01:45:34.775" v="5990" actId="20577"/>
          <ac:spMkLst>
            <pc:docMk/>
            <pc:sldMk cId="78015121" sldId="312"/>
            <ac:spMk id="3" creationId="{7F472069-9849-4045-9941-4F20423BB4B9}"/>
          </ac:spMkLst>
        </pc:spChg>
        <pc:spChg chg="del">
          <ac:chgData name="Hanchen Wang" userId="bb8e805d-3b4c-422c-8c97-7f78a03f0a53" providerId="ADAL" clId="{8170DD26-B7A9-40FD-8793-788B4912F7CF}" dt="2022-04-19T01:32:01.283" v="5898" actId="478"/>
          <ac:spMkLst>
            <pc:docMk/>
            <pc:sldMk cId="78015121" sldId="312"/>
            <ac:spMk id="4" creationId="{7B770132-EDCF-445E-9146-C6EACF02200B}"/>
          </ac:spMkLst>
        </pc:spChg>
      </pc:sldChg>
      <pc:sldChg chg="addSp delSp modSp new mod">
        <pc:chgData name="Hanchen Wang" userId="bb8e805d-3b4c-422c-8c97-7f78a03f0a53" providerId="ADAL" clId="{8170DD26-B7A9-40FD-8793-788B4912F7CF}" dt="2022-04-19T01:49:51.711" v="6093" actId="1076"/>
        <pc:sldMkLst>
          <pc:docMk/>
          <pc:sldMk cId="1463206980" sldId="313"/>
        </pc:sldMkLst>
        <pc:spChg chg="mod">
          <ac:chgData name="Hanchen Wang" userId="bb8e805d-3b4c-422c-8c97-7f78a03f0a53" providerId="ADAL" clId="{8170DD26-B7A9-40FD-8793-788B4912F7CF}" dt="2022-04-19T01:45:51.198" v="5996" actId="113"/>
          <ac:spMkLst>
            <pc:docMk/>
            <pc:sldMk cId="1463206980" sldId="313"/>
            <ac:spMk id="2" creationId="{0A0056C9-013B-43DC-B412-080C1DD11D8D}"/>
          </ac:spMkLst>
        </pc:spChg>
        <pc:spChg chg="add del mod">
          <ac:chgData name="Hanchen Wang" userId="bb8e805d-3b4c-422c-8c97-7f78a03f0a53" providerId="ADAL" clId="{8170DD26-B7A9-40FD-8793-788B4912F7CF}" dt="2022-04-19T01:49:28.860" v="6090" actId="20577"/>
          <ac:spMkLst>
            <pc:docMk/>
            <pc:sldMk cId="1463206980" sldId="313"/>
            <ac:spMk id="3" creationId="{22722D71-D398-45FD-99F5-5019B27CBECE}"/>
          </ac:spMkLst>
        </pc:spChg>
        <pc:spChg chg="del">
          <ac:chgData name="Hanchen Wang" userId="bb8e805d-3b4c-422c-8c97-7f78a03f0a53" providerId="ADAL" clId="{8170DD26-B7A9-40FD-8793-788B4912F7CF}" dt="2022-04-19T01:45:54.076" v="5997" actId="478"/>
          <ac:spMkLst>
            <pc:docMk/>
            <pc:sldMk cId="1463206980" sldId="313"/>
            <ac:spMk id="4" creationId="{4EAFF366-62B5-4BD6-B710-E379BBF465F9}"/>
          </ac:spMkLst>
        </pc:spChg>
        <pc:picChg chg="add del mod ord">
          <ac:chgData name="Hanchen Wang" userId="bb8e805d-3b4c-422c-8c97-7f78a03f0a53" providerId="ADAL" clId="{8170DD26-B7A9-40FD-8793-788B4912F7CF}" dt="2022-04-19T01:46:36.346" v="6002" actId="22"/>
          <ac:picMkLst>
            <pc:docMk/>
            <pc:sldMk cId="1463206980" sldId="313"/>
            <ac:picMk id="6" creationId="{A91AC99E-CB62-41C8-BEE2-8E217E2D039B}"/>
          </ac:picMkLst>
        </pc:picChg>
        <pc:picChg chg="add mod">
          <ac:chgData name="Hanchen Wang" userId="bb8e805d-3b4c-422c-8c97-7f78a03f0a53" providerId="ADAL" clId="{8170DD26-B7A9-40FD-8793-788B4912F7CF}" dt="2022-04-19T01:49:51.711" v="6093" actId="1076"/>
          <ac:picMkLst>
            <pc:docMk/>
            <pc:sldMk cId="1463206980" sldId="313"/>
            <ac:picMk id="8" creationId="{EBED5061-1A8A-4F52-A00E-14DF0B955948}"/>
          </ac:picMkLst>
        </pc:picChg>
        <pc:picChg chg="add del mod ord">
          <ac:chgData name="Hanchen Wang" userId="bb8e805d-3b4c-422c-8c97-7f78a03f0a53" providerId="ADAL" clId="{8170DD26-B7A9-40FD-8793-788B4912F7CF}" dt="2022-04-19T01:48:37.427" v="6020" actId="22"/>
          <ac:picMkLst>
            <pc:docMk/>
            <pc:sldMk cId="1463206980" sldId="313"/>
            <ac:picMk id="10" creationId="{7EB6847A-A536-42A1-AC06-6276A277B8F7}"/>
          </ac:picMkLst>
        </pc:picChg>
        <pc:picChg chg="add del mod">
          <ac:chgData name="Hanchen Wang" userId="bb8e805d-3b4c-422c-8c97-7f78a03f0a53" providerId="ADAL" clId="{8170DD26-B7A9-40FD-8793-788B4912F7CF}" dt="2022-04-19T01:48:34.686" v="6017" actId="22"/>
          <ac:picMkLst>
            <pc:docMk/>
            <pc:sldMk cId="1463206980" sldId="313"/>
            <ac:picMk id="12" creationId="{9348155D-8B23-4F72-B8EA-92A30A767D92}"/>
          </ac:picMkLst>
        </pc:picChg>
        <pc:picChg chg="add mod">
          <ac:chgData name="Hanchen Wang" userId="bb8e805d-3b4c-422c-8c97-7f78a03f0a53" providerId="ADAL" clId="{8170DD26-B7A9-40FD-8793-788B4912F7CF}" dt="2022-04-19T01:49:17.127" v="6067" actId="1037"/>
          <ac:picMkLst>
            <pc:docMk/>
            <pc:sldMk cId="1463206980" sldId="313"/>
            <ac:picMk id="14" creationId="{121ADA42-95EF-4FA7-A271-F372F874371C}"/>
          </ac:picMkLst>
        </pc:picChg>
        <pc:picChg chg="add mod">
          <ac:chgData name="Hanchen Wang" userId="bb8e805d-3b4c-422c-8c97-7f78a03f0a53" providerId="ADAL" clId="{8170DD26-B7A9-40FD-8793-788B4912F7CF}" dt="2022-04-19T01:49:13.469" v="6060" actId="1076"/>
          <ac:picMkLst>
            <pc:docMk/>
            <pc:sldMk cId="1463206980" sldId="313"/>
            <ac:picMk id="16" creationId="{11FB20FF-0E42-4447-BE27-9D640CF9A449}"/>
          </ac:picMkLst>
        </pc:picChg>
        <pc:picChg chg="add mod">
          <ac:chgData name="Hanchen Wang" userId="bb8e805d-3b4c-422c-8c97-7f78a03f0a53" providerId="ADAL" clId="{8170DD26-B7A9-40FD-8793-788B4912F7CF}" dt="2022-04-19T01:49:45.344" v="6092" actId="1076"/>
          <ac:picMkLst>
            <pc:docMk/>
            <pc:sldMk cId="1463206980" sldId="313"/>
            <ac:picMk id="18" creationId="{7A65C1C9-9A4E-4744-8F89-121C210CD845}"/>
          </ac:picMkLst>
        </pc:picChg>
      </pc:sldChg>
      <pc:sldChg chg="addSp modSp new mod">
        <pc:chgData name="Hanchen Wang" userId="bb8e805d-3b4c-422c-8c97-7f78a03f0a53" providerId="ADAL" clId="{8170DD26-B7A9-40FD-8793-788B4912F7CF}" dt="2022-04-19T01:55:33.726" v="6315" actId="1076"/>
        <pc:sldMkLst>
          <pc:docMk/>
          <pc:sldMk cId="3194448958" sldId="314"/>
        </pc:sldMkLst>
        <pc:spChg chg="mod">
          <ac:chgData name="Hanchen Wang" userId="bb8e805d-3b4c-422c-8c97-7f78a03f0a53" providerId="ADAL" clId="{8170DD26-B7A9-40FD-8793-788B4912F7CF}" dt="2022-04-19T01:50:46.479" v="6108" actId="113"/>
          <ac:spMkLst>
            <pc:docMk/>
            <pc:sldMk cId="3194448958" sldId="314"/>
            <ac:spMk id="2" creationId="{2AD4E467-A128-4796-A7D4-27A51E9CCDDC}"/>
          </ac:spMkLst>
        </pc:spChg>
        <pc:spChg chg="mod">
          <ac:chgData name="Hanchen Wang" userId="bb8e805d-3b4c-422c-8c97-7f78a03f0a53" providerId="ADAL" clId="{8170DD26-B7A9-40FD-8793-788B4912F7CF}" dt="2022-04-19T01:50:54.133" v="6132" actId="20577"/>
          <ac:spMkLst>
            <pc:docMk/>
            <pc:sldMk cId="3194448958" sldId="314"/>
            <ac:spMk id="3" creationId="{2CC21480-89A4-48D9-9BF3-50A2DD223063}"/>
          </ac:spMkLst>
        </pc:spChg>
        <pc:spChg chg="mod">
          <ac:chgData name="Hanchen Wang" userId="bb8e805d-3b4c-422c-8c97-7f78a03f0a53" providerId="ADAL" clId="{8170DD26-B7A9-40FD-8793-788B4912F7CF}" dt="2022-04-19T01:54:39.025" v="6313" actId="20577"/>
          <ac:spMkLst>
            <pc:docMk/>
            <pc:sldMk cId="3194448958" sldId="314"/>
            <ac:spMk id="4" creationId="{6F7027A5-E790-4344-AC6B-0162C4D7B2E3}"/>
          </ac:spMkLst>
        </pc:spChg>
        <pc:spChg chg="add mod">
          <ac:chgData name="Hanchen Wang" userId="bb8e805d-3b4c-422c-8c97-7f78a03f0a53" providerId="ADAL" clId="{8170DD26-B7A9-40FD-8793-788B4912F7CF}" dt="2022-04-19T01:51:14.308" v="6166" actId="207"/>
          <ac:spMkLst>
            <pc:docMk/>
            <pc:sldMk cId="3194448958" sldId="314"/>
            <ac:spMk id="6" creationId="{D2CF6FE1-5241-4AB7-9FB4-9D6F164FFB37}"/>
          </ac:spMkLst>
        </pc:spChg>
        <pc:spChg chg="add mod">
          <ac:chgData name="Hanchen Wang" userId="bb8e805d-3b4c-422c-8c97-7f78a03f0a53" providerId="ADAL" clId="{8170DD26-B7A9-40FD-8793-788B4912F7CF}" dt="2022-04-19T01:51:35.084" v="6189" actId="1076"/>
          <ac:spMkLst>
            <pc:docMk/>
            <pc:sldMk cId="3194448958" sldId="314"/>
            <ac:spMk id="7" creationId="{AADC7680-2FC0-4C89-96B8-5CDA666E63C3}"/>
          </ac:spMkLst>
        </pc:spChg>
        <pc:spChg chg="add mod">
          <ac:chgData name="Hanchen Wang" userId="bb8e805d-3b4c-422c-8c97-7f78a03f0a53" providerId="ADAL" clId="{8170DD26-B7A9-40FD-8793-788B4912F7CF}" dt="2022-04-19T01:52:03.726" v="6204" actId="1076"/>
          <ac:spMkLst>
            <pc:docMk/>
            <pc:sldMk cId="3194448958" sldId="314"/>
            <ac:spMk id="8" creationId="{3064576D-C9D8-4E0D-A410-C764FBB9FB13}"/>
          </ac:spMkLst>
        </pc:spChg>
        <pc:spChg chg="add mod">
          <ac:chgData name="Hanchen Wang" userId="bb8e805d-3b4c-422c-8c97-7f78a03f0a53" providerId="ADAL" clId="{8170DD26-B7A9-40FD-8793-788B4912F7CF}" dt="2022-04-19T01:51:58.498" v="6203" actId="1076"/>
          <ac:spMkLst>
            <pc:docMk/>
            <pc:sldMk cId="3194448958" sldId="314"/>
            <ac:spMk id="9" creationId="{9E0104B0-93FD-4A82-B98C-B7E5423ADFD5}"/>
          </ac:spMkLst>
        </pc:spChg>
        <pc:picChg chg="add mod">
          <ac:chgData name="Hanchen Wang" userId="bb8e805d-3b4c-422c-8c97-7f78a03f0a53" providerId="ADAL" clId="{8170DD26-B7A9-40FD-8793-788B4912F7CF}" dt="2022-04-19T01:51:04.536" v="6135" actId="1076"/>
          <ac:picMkLst>
            <pc:docMk/>
            <pc:sldMk cId="3194448958" sldId="314"/>
            <ac:picMk id="5" creationId="{277A0C5D-8F24-4131-8A79-D4A81A5C445F}"/>
          </ac:picMkLst>
        </pc:picChg>
        <pc:picChg chg="add mod">
          <ac:chgData name="Hanchen Wang" userId="bb8e805d-3b4c-422c-8c97-7f78a03f0a53" providerId="ADAL" clId="{8170DD26-B7A9-40FD-8793-788B4912F7CF}" dt="2022-04-19T01:54:20.623" v="6245" actId="1076"/>
          <ac:picMkLst>
            <pc:docMk/>
            <pc:sldMk cId="3194448958" sldId="314"/>
            <ac:picMk id="11" creationId="{5A28FB89-C108-4CB1-9881-085AD1603104}"/>
          </ac:picMkLst>
        </pc:picChg>
        <pc:picChg chg="add mod">
          <ac:chgData name="Hanchen Wang" userId="bb8e805d-3b4c-422c-8c97-7f78a03f0a53" providerId="ADAL" clId="{8170DD26-B7A9-40FD-8793-788B4912F7CF}" dt="2022-04-19T01:55:33.726" v="6315" actId="1076"/>
          <ac:picMkLst>
            <pc:docMk/>
            <pc:sldMk cId="3194448958" sldId="314"/>
            <ac:picMk id="13" creationId="{98C92F97-C211-409F-BD37-316C318A811A}"/>
          </ac:picMkLst>
        </pc:picChg>
      </pc:sldChg>
      <pc:sldChg chg="addSp delSp modSp new mod">
        <pc:chgData name="Hanchen Wang" userId="bb8e805d-3b4c-422c-8c97-7f78a03f0a53" providerId="ADAL" clId="{8170DD26-B7A9-40FD-8793-788B4912F7CF}" dt="2022-04-19T02:05:07.091" v="6503" actId="1076"/>
        <pc:sldMkLst>
          <pc:docMk/>
          <pc:sldMk cId="1701144312" sldId="315"/>
        </pc:sldMkLst>
        <pc:spChg chg="mod">
          <ac:chgData name="Hanchen Wang" userId="bb8e805d-3b4c-422c-8c97-7f78a03f0a53" providerId="ADAL" clId="{8170DD26-B7A9-40FD-8793-788B4912F7CF}" dt="2022-04-19T01:56:06.156" v="6332" actId="113"/>
          <ac:spMkLst>
            <pc:docMk/>
            <pc:sldMk cId="1701144312" sldId="315"/>
            <ac:spMk id="2" creationId="{FC5569D7-E5DD-4CDA-9AF4-7E0E1ECF0450}"/>
          </ac:spMkLst>
        </pc:spChg>
        <pc:spChg chg="add del mod">
          <ac:chgData name="Hanchen Wang" userId="bb8e805d-3b4c-422c-8c97-7f78a03f0a53" providerId="ADAL" clId="{8170DD26-B7A9-40FD-8793-788B4912F7CF}" dt="2022-04-19T02:05:03.785" v="6501" actId="20577"/>
          <ac:spMkLst>
            <pc:docMk/>
            <pc:sldMk cId="1701144312" sldId="315"/>
            <ac:spMk id="3" creationId="{386841B7-5D47-464C-932B-48E695C592D1}"/>
          </ac:spMkLst>
        </pc:spChg>
        <pc:spChg chg="del">
          <ac:chgData name="Hanchen Wang" userId="bb8e805d-3b4c-422c-8c97-7f78a03f0a53" providerId="ADAL" clId="{8170DD26-B7A9-40FD-8793-788B4912F7CF}" dt="2022-04-19T01:56:08.994" v="6333" actId="478"/>
          <ac:spMkLst>
            <pc:docMk/>
            <pc:sldMk cId="1701144312" sldId="315"/>
            <ac:spMk id="4" creationId="{3916A327-0619-4344-B2A4-ECD78618719F}"/>
          </ac:spMkLst>
        </pc:spChg>
        <pc:picChg chg="add del">
          <ac:chgData name="Hanchen Wang" userId="bb8e805d-3b4c-422c-8c97-7f78a03f0a53" providerId="ADAL" clId="{8170DD26-B7A9-40FD-8793-788B4912F7CF}" dt="2022-04-19T01:56:04.549" v="6331" actId="22"/>
          <ac:picMkLst>
            <pc:docMk/>
            <pc:sldMk cId="1701144312" sldId="315"/>
            <ac:picMk id="6" creationId="{4C5DA82F-51B0-4410-A142-15556D8A34A4}"/>
          </ac:picMkLst>
        </pc:picChg>
        <pc:picChg chg="add del mod ord">
          <ac:chgData name="Hanchen Wang" userId="bb8e805d-3b4c-422c-8c97-7f78a03f0a53" providerId="ADAL" clId="{8170DD26-B7A9-40FD-8793-788B4912F7CF}" dt="2022-04-19T01:56:59.620" v="6336" actId="22"/>
          <ac:picMkLst>
            <pc:docMk/>
            <pc:sldMk cId="1701144312" sldId="315"/>
            <ac:picMk id="8" creationId="{D3383B17-C2DB-4385-B5E7-F59EC2414FB4}"/>
          </ac:picMkLst>
        </pc:picChg>
        <pc:picChg chg="add mod">
          <ac:chgData name="Hanchen Wang" userId="bb8e805d-3b4c-422c-8c97-7f78a03f0a53" providerId="ADAL" clId="{8170DD26-B7A9-40FD-8793-788B4912F7CF}" dt="2022-04-19T01:58:08.052" v="6439" actId="1076"/>
          <ac:picMkLst>
            <pc:docMk/>
            <pc:sldMk cId="1701144312" sldId="315"/>
            <ac:picMk id="10" creationId="{472F366B-3516-45F4-A308-8DDC0AA9F771}"/>
          </ac:picMkLst>
        </pc:picChg>
        <pc:picChg chg="add mod">
          <ac:chgData name="Hanchen Wang" userId="bb8e805d-3b4c-422c-8c97-7f78a03f0a53" providerId="ADAL" clId="{8170DD26-B7A9-40FD-8793-788B4912F7CF}" dt="2022-04-19T02:05:07.091" v="6503" actId="1076"/>
          <ac:picMkLst>
            <pc:docMk/>
            <pc:sldMk cId="1701144312" sldId="315"/>
            <ac:picMk id="12" creationId="{5E85FA46-5833-4BEC-9F35-FDE028F5AC24}"/>
          </ac:picMkLst>
        </pc:picChg>
      </pc:sldChg>
      <pc:sldChg chg="addSp delSp modSp new mod">
        <pc:chgData name="Hanchen Wang" userId="bb8e805d-3b4c-422c-8c97-7f78a03f0a53" providerId="ADAL" clId="{8170DD26-B7A9-40FD-8793-788B4912F7CF}" dt="2022-04-19T02:48:09.372" v="6694" actId="113"/>
        <pc:sldMkLst>
          <pc:docMk/>
          <pc:sldMk cId="2717714556" sldId="316"/>
        </pc:sldMkLst>
        <pc:spChg chg="mod">
          <ac:chgData name="Hanchen Wang" userId="bb8e805d-3b4c-422c-8c97-7f78a03f0a53" providerId="ADAL" clId="{8170DD26-B7A9-40FD-8793-788B4912F7CF}" dt="2022-04-19T02:48:09.372" v="6694" actId="113"/>
          <ac:spMkLst>
            <pc:docMk/>
            <pc:sldMk cId="2717714556" sldId="316"/>
            <ac:spMk id="2" creationId="{670697B3-D6BD-4C41-B2DE-E8F9695D19DC}"/>
          </ac:spMkLst>
        </pc:spChg>
        <pc:spChg chg="mod">
          <ac:chgData name="Hanchen Wang" userId="bb8e805d-3b4c-422c-8c97-7f78a03f0a53" providerId="ADAL" clId="{8170DD26-B7A9-40FD-8793-788B4912F7CF}" dt="2022-04-19T02:44:05.430" v="6665" actId="20577"/>
          <ac:spMkLst>
            <pc:docMk/>
            <pc:sldMk cId="2717714556" sldId="316"/>
            <ac:spMk id="3" creationId="{08DFAEF2-3912-46E1-AD02-4BE8753226F6}"/>
          </ac:spMkLst>
        </pc:spChg>
        <pc:spChg chg="del">
          <ac:chgData name="Hanchen Wang" userId="bb8e805d-3b4c-422c-8c97-7f78a03f0a53" providerId="ADAL" clId="{8170DD26-B7A9-40FD-8793-788B4912F7CF}" dt="2022-04-19T02:42:29.167" v="6523" actId="478"/>
          <ac:spMkLst>
            <pc:docMk/>
            <pc:sldMk cId="2717714556" sldId="316"/>
            <ac:spMk id="4" creationId="{FEF12B35-CA9B-4682-B9E3-809D5915B887}"/>
          </ac:spMkLst>
        </pc:spChg>
        <pc:picChg chg="add mod">
          <ac:chgData name="Hanchen Wang" userId="bb8e805d-3b4c-422c-8c97-7f78a03f0a53" providerId="ADAL" clId="{8170DD26-B7A9-40FD-8793-788B4912F7CF}" dt="2022-04-19T02:44:20.963" v="6667" actId="1076"/>
          <ac:picMkLst>
            <pc:docMk/>
            <pc:sldMk cId="2717714556" sldId="316"/>
            <ac:picMk id="6" creationId="{084ACF09-6893-4AA5-9EC8-062957C0D9A8}"/>
          </ac:picMkLst>
        </pc:picChg>
        <pc:picChg chg="add mod">
          <ac:chgData name="Hanchen Wang" userId="bb8e805d-3b4c-422c-8c97-7f78a03f0a53" providerId="ADAL" clId="{8170DD26-B7A9-40FD-8793-788B4912F7CF}" dt="2022-04-19T02:44:43.726" v="6669" actId="1076"/>
          <ac:picMkLst>
            <pc:docMk/>
            <pc:sldMk cId="2717714556" sldId="316"/>
            <ac:picMk id="8" creationId="{E8E3499B-B9AB-424C-993F-C877386EE6EC}"/>
          </ac:picMkLst>
        </pc:picChg>
      </pc:sldChg>
      <pc:sldChg chg="modSp add mod">
        <pc:chgData name="Hanchen Wang" userId="bb8e805d-3b4c-422c-8c97-7f78a03f0a53" providerId="ADAL" clId="{8170DD26-B7A9-40FD-8793-788B4912F7CF}" dt="2022-04-19T02:06:28.435" v="6507" actId="207"/>
        <pc:sldMkLst>
          <pc:docMk/>
          <pc:sldMk cId="2704132230" sldId="317"/>
        </pc:sldMkLst>
        <pc:spChg chg="mod">
          <ac:chgData name="Hanchen Wang" userId="bb8e805d-3b4c-422c-8c97-7f78a03f0a53" providerId="ADAL" clId="{8170DD26-B7A9-40FD-8793-788B4912F7CF}" dt="2022-04-19T02:06:28.435" v="6507" actId="207"/>
          <ac:spMkLst>
            <pc:docMk/>
            <pc:sldMk cId="2704132230" sldId="317"/>
            <ac:spMk id="3" creationId="{37F7CC7E-72F7-4C4E-A10E-A0B0B0533863}"/>
          </ac:spMkLst>
        </pc:spChg>
      </pc:sldChg>
      <pc:sldChg chg="delSp modSp new mod">
        <pc:chgData name="Hanchen Wang" userId="bb8e805d-3b4c-422c-8c97-7f78a03f0a53" providerId="ADAL" clId="{8170DD26-B7A9-40FD-8793-788B4912F7CF}" dt="2022-04-19T02:48:04.809" v="6693" actId="14100"/>
        <pc:sldMkLst>
          <pc:docMk/>
          <pc:sldMk cId="1272998278" sldId="318"/>
        </pc:sldMkLst>
        <pc:spChg chg="mod">
          <ac:chgData name="Hanchen Wang" userId="bb8e805d-3b4c-422c-8c97-7f78a03f0a53" providerId="ADAL" clId="{8170DD26-B7A9-40FD-8793-788B4912F7CF}" dt="2022-04-19T02:47:58.465" v="6691" actId="113"/>
          <ac:spMkLst>
            <pc:docMk/>
            <pc:sldMk cId="1272998278" sldId="318"/>
            <ac:spMk id="2" creationId="{E34E3196-0952-4AB3-BAFA-7EC15AD99F07}"/>
          </ac:spMkLst>
        </pc:spChg>
        <pc:spChg chg="mod">
          <ac:chgData name="Hanchen Wang" userId="bb8e805d-3b4c-422c-8c97-7f78a03f0a53" providerId="ADAL" clId="{8170DD26-B7A9-40FD-8793-788B4912F7CF}" dt="2022-04-19T02:48:04.809" v="6693" actId="14100"/>
          <ac:spMkLst>
            <pc:docMk/>
            <pc:sldMk cId="1272998278" sldId="318"/>
            <ac:spMk id="3" creationId="{06DA49CA-9CE5-4A43-9300-195FF59B7509}"/>
          </ac:spMkLst>
        </pc:spChg>
        <pc:spChg chg="del">
          <ac:chgData name="Hanchen Wang" userId="bb8e805d-3b4c-422c-8c97-7f78a03f0a53" providerId="ADAL" clId="{8170DD26-B7A9-40FD-8793-788B4912F7CF}" dt="2022-04-19T02:48:01.248" v="6692" actId="478"/>
          <ac:spMkLst>
            <pc:docMk/>
            <pc:sldMk cId="1272998278" sldId="318"/>
            <ac:spMk id="4" creationId="{F92CD067-6398-4319-8D2E-9DD54B776E76}"/>
          </ac:spMkLst>
        </pc:spChg>
      </pc:sldChg>
      <pc:sldMasterChg chg="del delSldLayout">
        <pc:chgData name="Hanchen Wang" userId="bb8e805d-3b4c-422c-8c97-7f78a03f0a53" providerId="ADAL" clId="{8170DD26-B7A9-40FD-8793-788B4912F7CF}" dt="2022-04-13T07:06:11.303" v="3" actId="2696"/>
        <pc:sldMasterMkLst>
          <pc:docMk/>
          <pc:sldMasterMk cId="2480735221" sldId="2147483648"/>
        </pc:sldMasterMkLst>
        <pc:sldLayoutChg chg="del">
          <pc:chgData name="Hanchen Wang" userId="bb8e805d-3b4c-422c-8c97-7f78a03f0a53" providerId="ADAL" clId="{8170DD26-B7A9-40FD-8793-788B4912F7CF}" dt="2022-04-13T07:06:11.303" v="3" actId="2696"/>
          <pc:sldLayoutMkLst>
            <pc:docMk/>
            <pc:sldMasterMk cId="2480735221" sldId="2147483648"/>
            <pc:sldLayoutMk cId="3356501627" sldId="2147483649"/>
          </pc:sldLayoutMkLst>
        </pc:sldLayoutChg>
        <pc:sldLayoutChg chg="del">
          <pc:chgData name="Hanchen Wang" userId="bb8e805d-3b4c-422c-8c97-7f78a03f0a53" providerId="ADAL" clId="{8170DD26-B7A9-40FD-8793-788B4912F7CF}" dt="2022-04-13T07:06:11.303" v="3" actId="2696"/>
          <pc:sldLayoutMkLst>
            <pc:docMk/>
            <pc:sldMasterMk cId="2480735221" sldId="2147483648"/>
            <pc:sldLayoutMk cId="97545294" sldId="2147483650"/>
          </pc:sldLayoutMkLst>
        </pc:sldLayoutChg>
        <pc:sldLayoutChg chg="del">
          <pc:chgData name="Hanchen Wang" userId="bb8e805d-3b4c-422c-8c97-7f78a03f0a53" providerId="ADAL" clId="{8170DD26-B7A9-40FD-8793-788B4912F7CF}" dt="2022-04-13T07:06:11.303" v="3" actId="2696"/>
          <pc:sldLayoutMkLst>
            <pc:docMk/>
            <pc:sldMasterMk cId="2480735221" sldId="2147483648"/>
            <pc:sldLayoutMk cId="322056908" sldId="2147483651"/>
          </pc:sldLayoutMkLst>
        </pc:sldLayoutChg>
        <pc:sldLayoutChg chg="del">
          <pc:chgData name="Hanchen Wang" userId="bb8e805d-3b4c-422c-8c97-7f78a03f0a53" providerId="ADAL" clId="{8170DD26-B7A9-40FD-8793-788B4912F7CF}" dt="2022-04-13T07:06:11.303" v="3" actId="2696"/>
          <pc:sldLayoutMkLst>
            <pc:docMk/>
            <pc:sldMasterMk cId="2480735221" sldId="2147483648"/>
            <pc:sldLayoutMk cId="1783714891" sldId="2147483652"/>
          </pc:sldLayoutMkLst>
        </pc:sldLayoutChg>
        <pc:sldLayoutChg chg="del">
          <pc:chgData name="Hanchen Wang" userId="bb8e805d-3b4c-422c-8c97-7f78a03f0a53" providerId="ADAL" clId="{8170DD26-B7A9-40FD-8793-788B4912F7CF}" dt="2022-04-13T07:06:11.303" v="3" actId="2696"/>
          <pc:sldLayoutMkLst>
            <pc:docMk/>
            <pc:sldMasterMk cId="2480735221" sldId="2147483648"/>
            <pc:sldLayoutMk cId="2731775822" sldId="2147483653"/>
          </pc:sldLayoutMkLst>
        </pc:sldLayoutChg>
        <pc:sldLayoutChg chg="del">
          <pc:chgData name="Hanchen Wang" userId="bb8e805d-3b4c-422c-8c97-7f78a03f0a53" providerId="ADAL" clId="{8170DD26-B7A9-40FD-8793-788B4912F7CF}" dt="2022-04-13T07:06:11.303" v="3" actId="2696"/>
          <pc:sldLayoutMkLst>
            <pc:docMk/>
            <pc:sldMasterMk cId="2480735221" sldId="2147483648"/>
            <pc:sldLayoutMk cId="4172070655" sldId="2147483654"/>
          </pc:sldLayoutMkLst>
        </pc:sldLayoutChg>
        <pc:sldLayoutChg chg="del">
          <pc:chgData name="Hanchen Wang" userId="bb8e805d-3b4c-422c-8c97-7f78a03f0a53" providerId="ADAL" clId="{8170DD26-B7A9-40FD-8793-788B4912F7CF}" dt="2022-04-13T07:06:11.303" v="3" actId="2696"/>
          <pc:sldLayoutMkLst>
            <pc:docMk/>
            <pc:sldMasterMk cId="2480735221" sldId="2147483648"/>
            <pc:sldLayoutMk cId="1809721147" sldId="2147483655"/>
          </pc:sldLayoutMkLst>
        </pc:sldLayoutChg>
        <pc:sldLayoutChg chg="del">
          <pc:chgData name="Hanchen Wang" userId="bb8e805d-3b4c-422c-8c97-7f78a03f0a53" providerId="ADAL" clId="{8170DD26-B7A9-40FD-8793-788B4912F7CF}" dt="2022-04-13T07:06:11.303" v="3" actId="2696"/>
          <pc:sldLayoutMkLst>
            <pc:docMk/>
            <pc:sldMasterMk cId="2480735221" sldId="2147483648"/>
            <pc:sldLayoutMk cId="2225599197" sldId="2147483656"/>
          </pc:sldLayoutMkLst>
        </pc:sldLayoutChg>
        <pc:sldLayoutChg chg="del">
          <pc:chgData name="Hanchen Wang" userId="bb8e805d-3b4c-422c-8c97-7f78a03f0a53" providerId="ADAL" clId="{8170DD26-B7A9-40FD-8793-788B4912F7CF}" dt="2022-04-13T07:06:11.303" v="3" actId="2696"/>
          <pc:sldLayoutMkLst>
            <pc:docMk/>
            <pc:sldMasterMk cId="2480735221" sldId="2147483648"/>
            <pc:sldLayoutMk cId="4004211067" sldId="2147483657"/>
          </pc:sldLayoutMkLst>
        </pc:sldLayoutChg>
        <pc:sldLayoutChg chg="del">
          <pc:chgData name="Hanchen Wang" userId="bb8e805d-3b4c-422c-8c97-7f78a03f0a53" providerId="ADAL" clId="{8170DD26-B7A9-40FD-8793-788B4912F7CF}" dt="2022-04-13T07:06:11.303" v="3" actId="2696"/>
          <pc:sldLayoutMkLst>
            <pc:docMk/>
            <pc:sldMasterMk cId="2480735221" sldId="2147483648"/>
            <pc:sldLayoutMk cId="482030950" sldId="2147483658"/>
          </pc:sldLayoutMkLst>
        </pc:sldLayoutChg>
        <pc:sldLayoutChg chg="del">
          <pc:chgData name="Hanchen Wang" userId="bb8e805d-3b4c-422c-8c97-7f78a03f0a53" providerId="ADAL" clId="{8170DD26-B7A9-40FD-8793-788B4912F7CF}" dt="2022-04-13T07:06:11.303" v="3" actId="2696"/>
          <pc:sldLayoutMkLst>
            <pc:docMk/>
            <pc:sldMasterMk cId="2480735221" sldId="2147483648"/>
            <pc:sldLayoutMk cId="3047519150" sldId="2147483659"/>
          </pc:sldLayoutMkLst>
        </pc:sldLayoutChg>
      </pc:sldMasterChg>
      <pc:sldMasterChg chg="delSldLayout modSldLayout">
        <pc:chgData name="Hanchen Wang" userId="bb8e805d-3b4c-422c-8c97-7f78a03f0a53" providerId="ADAL" clId="{8170DD26-B7A9-40FD-8793-788B4912F7CF}" dt="2022-04-13T07:40:17.163" v="182" actId="47"/>
        <pc:sldMasterMkLst>
          <pc:docMk/>
          <pc:sldMasterMk cId="1936912854" sldId="2147483660"/>
        </pc:sldMasterMkLst>
        <pc:sldLayoutChg chg="modSp mod">
          <pc:chgData name="Hanchen Wang" userId="bb8e805d-3b4c-422c-8c97-7f78a03f0a53" providerId="ADAL" clId="{8170DD26-B7A9-40FD-8793-788B4912F7CF}" dt="2022-04-13T07:11:33.857" v="102" actId="1076"/>
          <pc:sldLayoutMkLst>
            <pc:docMk/>
            <pc:sldMasterMk cId="1936912854" sldId="2147483660"/>
            <pc:sldLayoutMk cId="254213820" sldId="2147483665"/>
          </pc:sldLayoutMkLst>
          <pc:picChg chg="mod">
            <ac:chgData name="Hanchen Wang" userId="bb8e805d-3b4c-422c-8c97-7f78a03f0a53" providerId="ADAL" clId="{8170DD26-B7A9-40FD-8793-788B4912F7CF}" dt="2022-04-13T07:11:33.857" v="102" actId="1076"/>
            <ac:picMkLst>
              <pc:docMk/>
              <pc:sldMasterMk cId="1936912854" sldId="2147483660"/>
              <pc:sldLayoutMk cId="254213820" sldId="2147483665"/>
              <ac:picMk id="2" creationId="{21B83991-6CB1-46A6-A70E-59562F1A4541}"/>
            </ac:picMkLst>
          </pc:picChg>
        </pc:sldLayoutChg>
        <pc:sldLayoutChg chg="modSp mod">
          <pc:chgData name="Hanchen Wang" userId="bb8e805d-3b4c-422c-8c97-7f78a03f0a53" providerId="ADAL" clId="{8170DD26-B7A9-40FD-8793-788B4912F7CF}" dt="2022-04-13T07:39:10.274" v="151" actId="1076"/>
          <pc:sldLayoutMkLst>
            <pc:docMk/>
            <pc:sldMasterMk cId="1936912854" sldId="2147483660"/>
            <pc:sldLayoutMk cId="795085109" sldId="2147483666"/>
          </pc:sldLayoutMkLst>
          <pc:picChg chg="mod">
            <ac:chgData name="Hanchen Wang" userId="bb8e805d-3b4c-422c-8c97-7f78a03f0a53" providerId="ADAL" clId="{8170DD26-B7A9-40FD-8793-788B4912F7CF}" dt="2022-04-13T07:39:10.274" v="151" actId="1076"/>
            <ac:picMkLst>
              <pc:docMk/>
              <pc:sldMasterMk cId="1936912854" sldId="2147483660"/>
              <pc:sldLayoutMk cId="795085109" sldId="2147483666"/>
              <ac:picMk id="2" creationId="{77E20C77-3D0A-4A35-878B-F3D37CBE0520}"/>
            </ac:picMkLst>
          </pc:picChg>
        </pc:sldLayoutChg>
        <pc:sldLayoutChg chg="del">
          <pc:chgData name="Hanchen Wang" userId="bb8e805d-3b4c-422c-8c97-7f78a03f0a53" providerId="ADAL" clId="{8170DD26-B7A9-40FD-8793-788B4912F7CF}" dt="2022-04-13T07:40:17.163" v="182" actId="47"/>
          <pc:sldLayoutMkLst>
            <pc:docMk/>
            <pc:sldMasterMk cId="1936912854" sldId="2147483660"/>
            <pc:sldLayoutMk cId="314400387" sldId="2147483667"/>
          </pc:sldLayoutMkLst>
        </pc:sldLayoutChg>
      </pc:sldMasterChg>
    </pc:docChg>
  </pc:docChgLst>
  <pc:docChgLst>
    <pc:chgData name="Hanchen Wang" userId="bb8e805d-3b4c-422c-8c97-7f78a03f0a53" providerId="ADAL" clId="{08BE12D7-EDA0-4C18-AB5B-F69097AD967E}"/>
    <pc:docChg chg="undo custSel addSld delSld modSld">
      <pc:chgData name="Hanchen Wang" userId="bb8e805d-3b4c-422c-8c97-7f78a03f0a53" providerId="ADAL" clId="{08BE12D7-EDA0-4C18-AB5B-F69097AD967E}" dt="2022-04-24T13:03:09.724" v="2638"/>
      <pc:docMkLst>
        <pc:docMk/>
      </pc:docMkLst>
      <pc:sldChg chg="addSp delSp modSp modTransition modAnim">
        <pc:chgData name="Hanchen Wang" userId="bb8e805d-3b4c-422c-8c97-7f78a03f0a53" providerId="ADAL" clId="{08BE12D7-EDA0-4C18-AB5B-F69097AD967E}" dt="2022-04-22T08:48:22.577" v="761"/>
        <pc:sldMkLst>
          <pc:docMk/>
          <pc:sldMk cId="3500123745" sldId="278"/>
        </pc:sldMkLst>
        <pc:picChg chg="add del mod">
          <ac:chgData name="Hanchen Wang" userId="bb8e805d-3b4c-422c-8c97-7f78a03f0a53" providerId="ADAL" clId="{08BE12D7-EDA0-4C18-AB5B-F69097AD967E}" dt="2022-04-22T08:29:32.575" v="754"/>
          <ac:picMkLst>
            <pc:docMk/>
            <pc:sldMk cId="3500123745" sldId="278"/>
            <ac:picMk id="4" creationId="{A6CF110D-01CB-4087-9901-DBA0F123714B}"/>
          </ac:picMkLst>
        </pc:picChg>
        <pc:picChg chg="add del mod">
          <ac:chgData name="Hanchen Wang" userId="bb8e805d-3b4c-422c-8c97-7f78a03f0a53" providerId="ADAL" clId="{08BE12D7-EDA0-4C18-AB5B-F69097AD967E}" dt="2022-04-22T08:36:55.986" v="756"/>
          <ac:picMkLst>
            <pc:docMk/>
            <pc:sldMk cId="3500123745" sldId="278"/>
            <ac:picMk id="7" creationId="{01FC181E-C5D0-43FC-8052-0816D5DE0650}"/>
          </ac:picMkLst>
        </pc:picChg>
        <pc:picChg chg="add del mod">
          <ac:chgData name="Hanchen Wang" userId="bb8e805d-3b4c-422c-8c97-7f78a03f0a53" providerId="ADAL" clId="{08BE12D7-EDA0-4C18-AB5B-F69097AD967E}" dt="2022-04-22T08:42:20.090" v="758"/>
          <ac:picMkLst>
            <pc:docMk/>
            <pc:sldMk cId="3500123745" sldId="278"/>
            <ac:picMk id="9" creationId="{39706762-2CF4-4FAF-ADC7-910CEB8D2B2D}"/>
          </ac:picMkLst>
        </pc:picChg>
        <pc:picChg chg="add del mod">
          <ac:chgData name="Hanchen Wang" userId="bb8e805d-3b4c-422c-8c97-7f78a03f0a53" providerId="ADAL" clId="{08BE12D7-EDA0-4C18-AB5B-F69097AD967E}" dt="2022-04-22T08:47:40.080" v="760"/>
          <ac:picMkLst>
            <pc:docMk/>
            <pc:sldMk cId="3500123745" sldId="278"/>
            <ac:picMk id="10" creationId="{F786D9FB-37A3-44DD-A91B-8560BE697A30}"/>
          </ac:picMkLst>
        </pc:picChg>
        <pc:picChg chg="add mod">
          <ac:chgData name="Hanchen Wang" userId="bb8e805d-3b4c-422c-8c97-7f78a03f0a53" providerId="ADAL" clId="{08BE12D7-EDA0-4C18-AB5B-F69097AD967E}" dt="2022-04-22T08:48:22.577" v="761"/>
          <ac:picMkLst>
            <pc:docMk/>
            <pc:sldMk cId="3500123745" sldId="278"/>
            <ac:picMk id="11" creationId="{EA4FA865-2566-417D-A4C3-FC4B2EE3EC76}"/>
          </ac:picMkLst>
        </pc:picChg>
      </pc:sldChg>
      <pc:sldChg chg="addSp delSp modSp modTransition modAnim">
        <pc:chgData name="Hanchen Wang" userId="bb8e805d-3b4c-422c-8c97-7f78a03f0a53" providerId="ADAL" clId="{08BE12D7-EDA0-4C18-AB5B-F69097AD967E}" dt="2022-04-22T08:49:13.093" v="762"/>
        <pc:sldMkLst>
          <pc:docMk/>
          <pc:sldMk cId="290046881" sldId="279"/>
        </pc:sldMkLst>
        <pc:picChg chg="add del mod">
          <ac:chgData name="Hanchen Wang" userId="bb8e805d-3b4c-422c-8c97-7f78a03f0a53" providerId="ADAL" clId="{08BE12D7-EDA0-4C18-AB5B-F69097AD967E}" dt="2022-04-22T08:36:55.986" v="756"/>
          <ac:picMkLst>
            <pc:docMk/>
            <pc:sldMk cId="290046881" sldId="279"/>
            <ac:picMk id="2" creationId="{40722912-AD84-4574-AEDC-7DFC94CBBCEE}"/>
          </ac:picMkLst>
        </pc:picChg>
        <pc:picChg chg="add mod">
          <ac:chgData name="Hanchen Wang" userId="bb8e805d-3b4c-422c-8c97-7f78a03f0a53" providerId="ADAL" clId="{08BE12D7-EDA0-4C18-AB5B-F69097AD967E}" dt="2022-04-22T08:49:13.093" v="762"/>
          <ac:picMkLst>
            <pc:docMk/>
            <pc:sldMk cId="290046881" sldId="279"/>
            <ac:picMk id="4" creationId="{12AA7C29-3A2A-4032-9CF4-D30E11F3588A}"/>
          </ac:picMkLst>
        </pc:picChg>
      </pc:sldChg>
      <pc:sldChg chg="addSp delSp modSp modTransition modAnim">
        <pc:chgData name="Hanchen Wang" userId="bb8e805d-3b4c-422c-8c97-7f78a03f0a53" providerId="ADAL" clId="{08BE12D7-EDA0-4C18-AB5B-F69097AD967E}" dt="2022-04-22T08:50:19.144" v="766"/>
        <pc:sldMkLst>
          <pc:docMk/>
          <pc:sldMk cId="2628460957" sldId="280"/>
        </pc:sldMkLst>
        <pc:picChg chg="add del mod">
          <ac:chgData name="Hanchen Wang" userId="bb8e805d-3b4c-422c-8c97-7f78a03f0a53" providerId="ADAL" clId="{08BE12D7-EDA0-4C18-AB5B-F69097AD967E}" dt="2022-04-22T08:36:55.986" v="756"/>
          <ac:picMkLst>
            <pc:docMk/>
            <pc:sldMk cId="2628460957" sldId="280"/>
            <ac:picMk id="4" creationId="{5F6481E6-59FB-46D4-9B70-BC29FEFB4F9B}"/>
          </ac:picMkLst>
        </pc:picChg>
        <pc:picChg chg="add del mod">
          <ac:chgData name="Hanchen Wang" userId="bb8e805d-3b4c-422c-8c97-7f78a03f0a53" providerId="ADAL" clId="{08BE12D7-EDA0-4C18-AB5B-F69097AD967E}" dt="2022-04-22T08:49:17.672" v="763"/>
          <ac:picMkLst>
            <pc:docMk/>
            <pc:sldMk cId="2628460957" sldId="280"/>
            <ac:picMk id="5" creationId="{3CEC8C89-078C-4AED-896E-DED14DC99625}"/>
          </ac:picMkLst>
        </pc:picChg>
        <pc:picChg chg="add del mod">
          <ac:chgData name="Hanchen Wang" userId="bb8e805d-3b4c-422c-8c97-7f78a03f0a53" providerId="ADAL" clId="{08BE12D7-EDA0-4C18-AB5B-F69097AD967E}" dt="2022-04-22T08:49:52.647" v="765"/>
          <ac:picMkLst>
            <pc:docMk/>
            <pc:sldMk cId="2628460957" sldId="280"/>
            <ac:picMk id="6" creationId="{83D6D290-73A4-4680-B4CA-73CD2CC7654F}"/>
          </ac:picMkLst>
        </pc:picChg>
        <pc:picChg chg="add mod">
          <ac:chgData name="Hanchen Wang" userId="bb8e805d-3b4c-422c-8c97-7f78a03f0a53" providerId="ADAL" clId="{08BE12D7-EDA0-4C18-AB5B-F69097AD967E}" dt="2022-04-22T08:50:19.144" v="766"/>
          <ac:picMkLst>
            <pc:docMk/>
            <pc:sldMk cId="2628460957" sldId="280"/>
            <ac:picMk id="7" creationId="{333FAF79-2FB9-4FE9-96F4-284D01A33409}"/>
          </ac:picMkLst>
        </pc:picChg>
      </pc:sldChg>
      <pc:sldChg chg="addSp delSp modSp modTransition modAnim modNotesTx">
        <pc:chgData name="Hanchen Wang" userId="bb8e805d-3b4c-422c-8c97-7f78a03f0a53" providerId="ADAL" clId="{08BE12D7-EDA0-4C18-AB5B-F69097AD967E}" dt="2022-04-22T09:03:40.537" v="1224"/>
        <pc:sldMkLst>
          <pc:docMk/>
          <pc:sldMk cId="276661139" sldId="281"/>
        </pc:sldMkLst>
        <pc:picChg chg="add del mod">
          <ac:chgData name="Hanchen Wang" userId="bb8e805d-3b4c-422c-8c97-7f78a03f0a53" providerId="ADAL" clId="{08BE12D7-EDA0-4C18-AB5B-F69097AD967E}" dt="2022-04-22T08:36:55.986" v="756"/>
          <ac:picMkLst>
            <pc:docMk/>
            <pc:sldMk cId="276661139" sldId="281"/>
            <ac:picMk id="3" creationId="{60FA2693-F09E-411E-B5E5-E3C5D4B93E6C}"/>
          </ac:picMkLst>
        </pc:picChg>
        <pc:picChg chg="add mod">
          <ac:chgData name="Hanchen Wang" userId="bb8e805d-3b4c-422c-8c97-7f78a03f0a53" providerId="ADAL" clId="{08BE12D7-EDA0-4C18-AB5B-F69097AD967E}" dt="2022-04-22T09:03:40.537" v="1224"/>
          <ac:picMkLst>
            <pc:docMk/>
            <pc:sldMk cId="276661139" sldId="281"/>
            <ac:picMk id="3" creationId="{D6122D66-3FAC-4DF4-8C42-DDE4927670D0}"/>
          </ac:picMkLst>
        </pc:picChg>
      </pc:sldChg>
      <pc:sldChg chg="addSp modSp modTransition modNotesTx">
        <pc:chgData name="Hanchen Wang" userId="bb8e805d-3b4c-422c-8c97-7f78a03f0a53" providerId="ADAL" clId="{08BE12D7-EDA0-4C18-AB5B-F69097AD967E}" dt="2022-04-22T09:03:40.537" v="1224"/>
        <pc:sldMkLst>
          <pc:docMk/>
          <pc:sldMk cId="4224959425" sldId="282"/>
        </pc:sldMkLst>
        <pc:picChg chg="add mod">
          <ac:chgData name="Hanchen Wang" userId="bb8e805d-3b4c-422c-8c97-7f78a03f0a53" providerId="ADAL" clId="{08BE12D7-EDA0-4C18-AB5B-F69097AD967E}" dt="2022-04-22T09:03:40.537" v="1224"/>
          <ac:picMkLst>
            <pc:docMk/>
            <pc:sldMk cId="4224959425" sldId="282"/>
            <ac:picMk id="3" creationId="{4FB3D51D-C877-460C-A40B-95D76A7CAE68}"/>
          </ac:picMkLst>
        </pc:picChg>
      </pc:sldChg>
      <pc:sldChg chg="addSp delSp modSp modTransition modAnim modNotesTx">
        <pc:chgData name="Hanchen Wang" userId="bb8e805d-3b4c-422c-8c97-7f78a03f0a53" providerId="ADAL" clId="{08BE12D7-EDA0-4C18-AB5B-F69097AD967E}" dt="2022-04-22T09:04:31.237" v="1230"/>
        <pc:sldMkLst>
          <pc:docMk/>
          <pc:sldMk cId="141422754" sldId="283"/>
        </pc:sldMkLst>
        <pc:picChg chg="add del mod">
          <ac:chgData name="Hanchen Wang" userId="bb8e805d-3b4c-422c-8c97-7f78a03f0a53" providerId="ADAL" clId="{08BE12D7-EDA0-4C18-AB5B-F69097AD967E}" dt="2022-04-22T09:03:47.359" v="1225"/>
          <ac:picMkLst>
            <pc:docMk/>
            <pc:sldMk cId="141422754" sldId="283"/>
            <ac:picMk id="3" creationId="{95DCEB44-9721-47FF-88CB-78A1BAB76271}"/>
          </ac:picMkLst>
        </pc:picChg>
        <pc:picChg chg="add del mod">
          <ac:chgData name="Hanchen Wang" userId="bb8e805d-3b4c-422c-8c97-7f78a03f0a53" providerId="ADAL" clId="{08BE12D7-EDA0-4C18-AB5B-F69097AD967E}" dt="2022-04-22T09:04:01.400" v="1227"/>
          <ac:picMkLst>
            <pc:docMk/>
            <pc:sldMk cId="141422754" sldId="283"/>
            <ac:picMk id="5" creationId="{083F22D3-F2D1-43DF-9BA9-C7692FF9FC6B}"/>
          </ac:picMkLst>
        </pc:picChg>
        <pc:picChg chg="add del mod">
          <ac:chgData name="Hanchen Wang" userId="bb8e805d-3b4c-422c-8c97-7f78a03f0a53" providerId="ADAL" clId="{08BE12D7-EDA0-4C18-AB5B-F69097AD967E}" dt="2022-04-22T09:04:18.816" v="1229"/>
          <ac:picMkLst>
            <pc:docMk/>
            <pc:sldMk cId="141422754" sldId="283"/>
            <ac:picMk id="6" creationId="{F6869DBF-B513-4359-A0ED-95D0BBBE1834}"/>
          </ac:picMkLst>
        </pc:picChg>
        <pc:picChg chg="add mod">
          <ac:chgData name="Hanchen Wang" userId="bb8e805d-3b4c-422c-8c97-7f78a03f0a53" providerId="ADAL" clId="{08BE12D7-EDA0-4C18-AB5B-F69097AD967E}" dt="2022-04-22T09:04:31.237" v="1230"/>
          <ac:picMkLst>
            <pc:docMk/>
            <pc:sldMk cId="141422754" sldId="283"/>
            <ac:picMk id="7" creationId="{52A8D687-136A-44D6-9349-F6252B22C889}"/>
          </ac:picMkLst>
        </pc:picChg>
      </pc:sldChg>
      <pc:sldChg chg="addSp modSp modTransition modNotesTx">
        <pc:chgData name="Hanchen Wang" userId="bb8e805d-3b4c-422c-8c97-7f78a03f0a53" providerId="ADAL" clId="{08BE12D7-EDA0-4C18-AB5B-F69097AD967E}" dt="2022-04-22T09:05:05.234" v="1231"/>
        <pc:sldMkLst>
          <pc:docMk/>
          <pc:sldMk cId="1305222087" sldId="284"/>
        </pc:sldMkLst>
        <pc:picChg chg="add mod">
          <ac:chgData name="Hanchen Wang" userId="bb8e805d-3b4c-422c-8c97-7f78a03f0a53" providerId="ADAL" clId="{08BE12D7-EDA0-4C18-AB5B-F69097AD967E}" dt="2022-04-22T09:05:05.234" v="1231"/>
          <ac:picMkLst>
            <pc:docMk/>
            <pc:sldMk cId="1305222087" sldId="284"/>
            <ac:picMk id="3" creationId="{D4620267-F9C2-4E28-B04E-DD957E4F03EB}"/>
          </ac:picMkLst>
        </pc:picChg>
      </pc:sldChg>
      <pc:sldChg chg="addSp modSp modTransition">
        <pc:chgData name="Hanchen Wang" userId="bb8e805d-3b4c-422c-8c97-7f78a03f0a53" providerId="ADAL" clId="{08BE12D7-EDA0-4C18-AB5B-F69097AD967E}" dt="2022-04-22T09:08:19.072" v="1232"/>
        <pc:sldMkLst>
          <pc:docMk/>
          <pc:sldMk cId="2405471006" sldId="285"/>
        </pc:sldMkLst>
        <pc:picChg chg="add mod">
          <ac:chgData name="Hanchen Wang" userId="bb8e805d-3b4c-422c-8c97-7f78a03f0a53" providerId="ADAL" clId="{08BE12D7-EDA0-4C18-AB5B-F69097AD967E}" dt="2022-04-22T09:08:19.072" v="1232"/>
          <ac:picMkLst>
            <pc:docMk/>
            <pc:sldMk cId="2405471006" sldId="285"/>
            <ac:picMk id="4" creationId="{C8CEE3C5-E077-46E7-998F-45065256B82F}"/>
          </ac:picMkLst>
        </pc:picChg>
      </pc:sldChg>
      <pc:sldChg chg="addSp modSp modTransition">
        <pc:chgData name="Hanchen Wang" userId="bb8e805d-3b4c-422c-8c97-7f78a03f0a53" providerId="ADAL" clId="{08BE12D7-EDA0-4C18-AB5B-F69097AD967E}" dt="2022-04-22T09:05:05.234" v="1231"/>
        <pc:sldMkLst>
          <pc:docMk/>
          <pc:sldMk cId="3223700623" sldId="286"/>
        </pc:sldMkLst>
        <pc:picChg chg="add mod">
          <ac:chgData name="Hanchen Wang" userId="bb8e805d-3b4c-422c-8c97-7f78a03f0a53" providerId="ADAL" clId="{08BE12D7-EDA0-4C18-AB5B-F69097AD967E}" dt="2022-04-22T09:05:05.234" v="1231"/>
          <ac:picMkLst>
            <pc:docMk/>
            <pc:sldMk cId="3223700623" sldId="286"/>
            <ac:picMk id="4" creationId="{F29EE337-44FB-477F-9E95-68B92253C20E}"/>
          </ac:picMkLst>
        </pc:picChg>
      </pc:sldChg>
      <pc:sldChg chg="addSp modSp modTransition">
        <pc:chgData name="Hanchen Wang" userId="bb8e805d-3b4c-422c-8c97-7f78a03f0a53" providerId="ADAL" clId="{08BE12D7-EDA0-4C18-AB5B-F69097AD967E}" dt="2022-04-22T09:08:19.072" v="1232"/>
        <pc:sldMkLst>
          <pc:docMk/>
          <pc:sldMk cId="889982667" sldId="287"/>
        </pc:sldMkLst>
        <pc:picChg chg="add mod">
          <ac:chgData name="Hanchen Wang" userId="bb8e805d-3b4c-422c-8c97-7f78a03f0a53" providerId="ADAL" clId="{08BE12D7-EDA0-4C18-AB5B-F69097AD967E}" dt="2022-04-22T09:08:19.072" v="1232"/>
          <ac:picMkLst>
            <pc:docMk/>
            <pc:sldMk cId="889982667" sldId="287"/>
            <ac:picMk id="4" creationId="{7A4BF253-B677-415A-8380-ADFF8E97793D}"/>
          </ac:picMkLst>
        </pc:picChg>
      </pc:sldChg>
      <pc:sldChg chg="addSp modSp modTransition">
        <pc:chgData name="Hanchen Wang" userId="bb8e805d-3b4c-422c-8c97-7f78a03f0a53" providerId="ADAL" clId="{08BE12D7-EDA0-4C18-AB5B-F69097AD967E}" dt="2022-04-22T09:08:19.072" v="1232"/>
        <pc:sldMkLst>
          <pc:docMk/>
          <pc:sldMk cId="840272756" sldId="288"/>
        </pc:sldMkLst>
        <pc:picChg chg="add mod">
          <ac:chgData name="Hanchen Wang" userId="bb8e805d-3b4c-422c-8c97-7f78a03f0a53" providerId="ADAL" clId="{08BE12D7-EDA0-4C18-AB5B-F69097AD967E}" dt="2022-04-22T09:08:19.072" v="1232"/>
          <ac:picMkLst>
            <pc:docMk/>
            <pc:sldMk cId="840272756" sldId="288"/>
            <ac:picMk id="4" creationId="{11B21F77-27E0-4D9F-9686-94880FFFD2F7}"/>
          </ac:picMkLst>
        </pc:picChg>
      </pc:sldChg>
      <pc:sldChg chg="addSp modSp modTransition">
        <pc:chgData name="Hanchen Wang" userId="bb8e805d-3b4c-422c-8c97-7f78a03f0a53" providerId="ADAL" clId="{08BE12D7-EDA0-4C18-AB5B-F69097AD967E}" dt="2022-04-22T09:08:19.072" v="1232"/>
        <pc:sldMkLst>
          <pc:docMk/>
          <pc:sldMk cId="3666469030" sldId="289"/>
        </pc:sldMkLst>
        <pc:picChg chg="add mod">
          <ac:chgData name="Hanchen Wang" userId="bb8e805d-3b4c-422c-8c97-7f78a03f0a53" providerId="ADAL" clId="{08BE12D7-EDA0-4C18-AB5B-F69097AD967E}" dt="2022-04-22T09:08:19.072" v="1232"/>
          <ac:picMkLst>
            <pc:docMk/>
            <pc:sldMk cId="3666469030" sldId="289"/>
            <ac:picMk id="4" creationId="{9DCB2D6E-1A07-4477-BA9F-E99E0DA85696}"/>
          </ac:picMkLst>
        </pc:picChg>
      </pc:sldChg>
      <pc:sldChg chg="addSp modSp modTransition">
        <pc:chgData name="Hanchen Wang" userId="bb8e805d-3b4c-422c-8c97-7f78a03f0a53" providerId="ADAL" clId="{08BE12D7-EDA0-4C18-AB5B-F69097AD967E}" dt="2022-04-22T09:08:19.072" v="1232"/>
        <pc:sldMkLst>
          <pc:docMk/>
          <pc:sldMk cId="294892767" sldId="290"/>
        </pc:sldMkLst>
        <pc:picChg chg="add mod">
          <ac:chgData name="Hanchen Wang" userId="bb8e805d-3b4c-422c-8c97-7f78a03f0a53" providerId="ADAL" clId="{08BE12D7-EDA0-4C18-AB5B-F69097AD967E}" dt="2022-04-22T09:08:19.072" v="1232"/>
          <ac:picMkLst>
            <pc:docMk/>
            <pc:sldMk cId="294892767" sldId="290"/>
            <ac:picMk id="4" creationId="{13FA040C-EC6A-4219-8928-AC28D52D155B}"/>
          </ac:picMkLst>
        </pc:picChg>
      </pc:sldChg>
      <pc:sldChg chg="addSp modSp modTransition">
        <pc:chgData name="Hanchen Wang" userId="bb8e805d-3b4c-422c-8c97-7f78a03f0a53" providerId="ADAL" clId="{08BE12D7-EDA0-4C18-AB5B-F69097AD967E}" dt="2022-04-22T09:10:19.886" v="1395"/>
        <pc:sldMkLst>
          <pc:docMk/>
          <pc:sldMk cId="3693203757" sldId="291"/>
        </pc:sldMkLst>
        <pc:picChg chg="add mod">
          <ac:chgData name="Hanchen Wang" userId="bb8e805d-3b4c-422c-8c97-7f78a03f0a53" providerId="ADAL" clId="{08BE12D7-EDA0-4C18-AB5B-F69097AD967E}" dt="2022-04-22T09:10:19.886" v="1395"/>
          <ac:picMkLst>
            <pc:docMk/>
            <pc:sldMk cId="3693203757" sldId="291"/>
            <ac:picMk id="2" creationId="{FB513044-2930-4CD4-9B97-7D5DC25E5527}"/>
          </ac:picMkLst>
        </pc:picChg>
      </pc:sldChg>
      <pc:sldChg chg="addSp delSp modSp modTransition modAnim modNotesTx">
        <pc:chgData name="Hanchen Wang" userId="bb8e805d-3b4c-422c-8c97-7f78a03f0a53" providerId="ADAL" clId="{08BE12D7-EDA0-4C18-AB5B-F69097AD967E}" dt="2022-04-22T09:10:59.467" v="1397"/>
        <pc:sldMkLst>
          <pc:docMk/>
          <pc:sldMk cId="2426994458" sldId="292"/>
        </pc:sldMkLst>
        <pc:picChg chg="add del mod">
          <ac:chgData name="Hanchen Wang" userId="bb8e805d-3b4c-422c-8c97-7f78a03f0a53" providerId="ADAL" clId="{08BE12D7-EDA0-4C18-AB5B-F69097AD967E}" dt="2022-04-22T09:10:23.182" v="1396"/>
          <ac:picMkLst>
            <pc:docMk/>
            <pc:sldMk cId="2426994458" sldId="292"/>
            <ac:picMk id="4" creationId="{9F7B92DD-F8E2-4045-8FD7-52DDC39BCFF5}"/>
          </ac:picMkLst>
        </pc:picChg>
        <pc:picChg chg="add mod">
          <ac:chgData name="Hanchen Wang" userId="bb8e805d-3b4c-422c-8c97-7f78a03f0a53" providerId="ADAL" clId="{08BE12D7-EDA0-4C18-AB5B-F69097AD967E}" dt="2022-04-22T09:10:59.467" v="1397"/>
          <ac:picMkLst>
            <pc:docMk/>
            <pc:sldMk cId="2426994458" sldId="292"/>
            <ac:picMk id="5" creationId="{8C8DDA32-8396-4A4C-8057-F9ABDD7298BA}"/>
          </ac:picMkLst>
        </pc:picChg>
      </pc:sldChg>
      <pc:sldChg chg="addSp modSp modTransition">
        <pc:chgData name="Hanchen Wang" userId="bb8e805d-3b4c-422c-8c97-7f78a03f0a53" providerId="ADAL" clId="{08BE12D7-EDA0-4C18-AB5B-F69097AD967E}" dt="2022-04-24T12:26:03.183" v="1410"/>
        <pc:sldMkLst>
          <pc:docMk/>
          <pc:sldMk cId="3566119629" sldId="294"/>
        </pc:sldMkLst>
        <pc:picChg chg="add mod">
          <ac:chgData name="Hanchen Wang" userId="bb8e805d-3b4c-422c-8c97-7f78a03f0a53" providerId="ADAL" clId="{08BE12D7-EDA0-4C18-AB5B-F69097AD967E}" dt="2022-04-24T12:26:03.183" v="1410"/>
          <ac:picMkLst>
            <pc:docMk/>
            <pc:sldMk cId="3566119629" sldId="294"/>
            <ac:picMk id="4" creationId="{381856B8-EE48-4558-B9C4-496880CF2924}"/>
          </ac:picMkLst>
        </pc:picChg>
      </pc:sldChg>
      <pc:sldChg chg="addSp modSp modTransition">
        <pc:chgData name="Hanchen Wang" userId="bb8e805d-3b4c-422c-8c97-7f78a03f0a53" providerId="ADAL" clId="{08BE12D7-EDA0-4C18-AB5B-F69097AD967E}" dt="2022-04-22T09:11:30.820" v="1398"/>
        <pc:sldMkLst>
          <pc:docMk/>
          <pc:sldMk cId="1154473503" sldId="295"/>
        </pc:sldMkLst>
        <pc:picChg chg="add mod">
          <ac:chgData name="Hanchen Wang" userId="bb8e805d-3b4c-422c-8c97-7f78a03f0a53" providerId="ADAL" clId="{08BE12D7-EDA0-4C18-AB5B-F69097AD967E}" dt="2022-04-22T09:11:30.820" v="1398"/>
          <ac:picMkLst>
            <pc:docMk/>
            <pc:sldMk cId="1154473503" sldId="295"/>
            <ac:picMk id="4" creationId="{F0040787-05A5-40C6-B2AE-A5798D3C9509}"/>
          </ac:picMkLst>
        </pc:picChg>
      </pc:sldChg>
      <pc:sldChg chg="addSp delSp modSp modTransition modAnim">
        <pc:chgData name="Hanchen Wang" userId="bb8e805d-3b4c-422c-8c97-7f78a03f0a53" providerId="ADAL" clId="{08BE12D7-EDA0-4C18-AB5B-F69097AD967E}" dt="2022-04-22T09:21:14.303" v="1404"/>
        <pc:sldMkLst>
          <pc:docMk/>
          <pc:sldMk cId="2789889632" sldId="296"/>
        </pc:sldMkLst>
        <pc:picChg chg="add del mod">
          <ac:chgData name="Hanchen Wang" userId="bb8e805d-3b4c-422c-8c97-7f78a03f0a53" providerId="ADAL" clId="{08BE12D7-EDA0-4C18-AB5B-F69097AD967E}" dt="2022-04-22T09:20:06.926" v="1401"/>
          <ac:picMkLst>
            <pc:docMk/>
            <pc:sldMk cId="2789889632" sldId="296"/>
            <ac:picMk id="3" creationId="{7057E42B-786F-4254-A396-F49A99636A28}"/>
          </ac:picMkLst>
        </pc:picChg>
        <pc:picChg chg="add del mod">
          <ac:chgData name="Hanchen Wang" userId="bb8e805d-3b4c-422c-8c97-7f78a03f0a53" providerId="ADAL" clId="{08BE12D7-EDA0-4C18-AB5B-F69097AD967E}" dt="2022-04-22T09:20:38.979" v="1403"/>
          <ac:picMkLst>
            <pc:docMk/>
            <pc:sldMk cId="2789889632" sldId="296"/>
            <ac:picMk id="9" creationId="{3E07F702-7117-4A7C-985B-F57E5304B55C}"/>
          </ac:picMkLst>
        </pc:picChg>
        <pc:picChg chg="add mod">
          <ac:chgData name="Hanchen Wang" userId="bb8e805d-3b4c-422c-8c97-7f78a03f0a53" providerId="ADAL" clId="{08BE12D7-EDA0-4C18-AB5B-F69097AD967E}" dt="2022-04-22T09:21:14.303" v="1404"/>
          <ac:picMkLst>
            <pc:docMk/>
            <pc:sldMk cId="2789889632" sldId="296"/>
            <ac:picMk id="10" creationId="{D84D8319-B841-47B4-AC84-DC85F2EDB2A4}"/>
          </ac:picMkLst>
        </pc:picChg>
      </pc:sldChg>
      <pc:sldChg chg="addSp delSp modSp modTransition modAnim">
        <pc:chgData name="Hanchen Wang" userId="bb8e805d-3b4c-422c-8c97-7f78a03f0a53" providerId="ADAL" clId="{08BE12D7-EDA0-4C18-AB5B-F69097AD967E}" dt="2022-04-24T12:25:22.253" v="1409"/>
        <pc:sldMkLst>
          <pc:docMk/>
          <pc:sldMk cId="2829306022" sldId="297"/>
        </pc:sldMkLst>
        <pc:picChg chg="add del mod">
          <ac:chgData name="Hanchen Wang" userId="bb8e805d-3b4c-422c-8c97-7f78a03f0a53" providerId="ADAL" clId="{08BE12D7-EDA0-4C18-AB5B-F69097AD967E}" dt="2022-04-24T12:23:44.442" v="1406"/>
          <ac:picMkLst>
            <pc:docMk/>
            <pc:sldMk cId="2829306022" sldId="297"/>
            <ac:picMk id="3" creationId="{136BC1C5-CB2F-4294-8BE8-1E34E3740E4C}"/>
          </ac:picMkLst>
        </pc:picChg>
        <pc:picChg chg="add del mod">
          <ac:chgData name="Hanchen Wang" userId="bb8e805d-3b4c-422c-8c97-7f78a03f0a53" providerId="ADAL" clId="{08BE12D7-EDA0-4C18-AB5B-F69097AD967E}" dt="2022-04-24T12:24:51.459" v="1408"/>
          <ac:picMkLst>
            <pc:docMk/>
            <pc:sldMk cId="2829306022" sldId="297"/>
            <ac:picMk id="10" creationId="{087EF773-58EA-4A39-9F6D-1605AEA692F5}"/>
          </ac:picMkLst>
        </pc:picChg>
        <pc:picChg chg="add mod">
          <ac:chgData name="Hanchen Wang" userId="bb8e805d-3b4c-422c-8c97-7f78a03f0a53" providerId="ADAL" clId="{08BE12D7-EDA0-4C18-AB5B-F69097AD967E}" dt="2022-04-24T12:25:22.253" v="1409"/>
          <ac:picMkLst>
            <pc:docMk/>
            <pc:sldMk cId="2829306022" sldId="297"/>
            <ac:picMk id="11" creationId="{822EDB52-74B5-4116-AA25-B9B1BDA7823C}"/>
          </ac:picMkLst>
        </pc:picChg>
      </pc:sldChg>
      <pc:sldChg chg="addSp modSp modTransition">
        <pc:chgData name="Hanchen Wang" userId="bb8e805d-3b4c-422c-8c97-7f78a03f0a53" providerId="ADAL" clId="{08BE12D7-EDA0-4C18-AB5B-F69097AD967E}" dt="2022-04-24T12:26:37.153" v="1411"/>
        <pc:sldMkLst>
          <pc:docMk/>
          <pc:sldMk cId="4118328045" sldId="298"/>
        </pc:sldMkLst>
        <pc:picChg chg="add mod">
          <ac:chgData name="Hanchen Wang" userId="bb8e805d-3b4c-422c-8c97-7f78a03f0a53" providerId="ADAL" clId="{08BE12D7-EDA0-4C18-AB5B-F69097AD967E}" dt="2022-04-24T12:26:37.153" v="1411"/>
          <ac:picMkLst>
            <pc:docMk/>
            <pc:sldMk cId="4118328045" sldId="298"/>
            <ac:picMk id="4" creationId="{1F9C5E54-6C4B-4BA6-84E4-E92E340178CF}"/>
          </ac:picMkLst>
        </pc:picChg>
      </pc:sldChg>
      <pc:sldChg chg="addSp modSp modTransition">
        <pc:chgData name="Hanchen Wang" userId="bb8e805d-3b4c-422c-8c97-7f78a03f0a53" providerId="ADAL" clId="{08BE12D7-EDA0-4C18-AB5B-F69097AD967E}" dt="2022-04-24T12:26:52.308" v="1412"/>
        <pc:sldMkLst>
          <pc:docMk/>
          <pc:sldMk cId="2600698677" sldId="299"/>
        </pc:sldMkLst>
        <pc:picChg chg="add mod">
          <ac:chgData name="Hanchen Wang" userId="bb8e805d-3b4c-422c-8c97-7f78a03f0a53" providerId="ADAL" clId="{08BE12D7-EDA0-4C18-AB5B-F69097AD967E}" dt="2022-04-24T12:26:52.308" v="1412"/>
          <ac:picMkLst>
            <pc:docMk/>
            <pc:sldMk cId="2600698677" sldId="299"/>
            <ac:picMk id="2" creationId="{D76ADD61-B062-4151-849D-B0CE28427482}"/>
          </ac:picMkLst>
        </pc:picChg>
      </pc:sldChg>
      <pc:sldChg chg="addSp modSp modTransition">
        <pc:chgData name="Hanchen Wang" userId="bb8e805d-3b4c-422c-8c97-7f78a03f0a53" providerId="ADAL" clId="{08BE12D7-EDA0-4C18-AB5B-F69097AD967E}" dt="2022-04-24T12:27:54.578" v="1413"/>
        <pc:sldMkLst>
          <pc:docMk/>
          <pc:sldMk cId="1372402706" sldId="300"/>
        </pc:sldMkLst>
        <pc:picChg chg="add mod">
          <ac:chgData name="Hanchen Wang" userId="bb8e805d-3b4c-422c-8c97-7f78a03f0a53" providerId="ADAL" clId="{08BE12D7-EDA0-4C18-AB5B-F69097AD967E}" dt="2022-04-24T12:27:54.578" v="1413"/>
          <ac:picMkLst>
            <pc:docMk/>
            <pc:sldMk cId="1372402706" sldId="300"/>
            <ac:picMk id="3" creationId="{4AAC873B-64F6-4E84-9425-322EFEB13E01}"/>
          </ac:picMkLst>
        </pc:picChg>
      </pc:sldChg>
      <pc:sldChg chg="addSp delSp modSp modTransition modAnim">
        <pc:chgData name="Hanchen Wang" userId="bb8e805d-3b4c-422c-8c97-7f78a03f0a53" providerId="ADAL" clId="{08BE12D7-EDA0-4C18-AB5B-F69097AD967E}" dt="2022-04-24T12:28:40.957" v="1416"/>
        <pc:sldMkLst>
          <pc:docMk/>
          <pc:sldMk cId="4004501161" sldId="301"/>
        </pc:sldMkLst>
        <pc:picChg chg="add del mod">
          <ac:chgData name="Hanchen Wang" userId="bb8e805d-3b4c-422c-8c97-7f78a03f0a53" providerId="ADAL" clId="{08BE12D7-EDA0-4C18-AB5B-F69097AD967E}" dt="2022-04-24T12:28:16.389" v="1415"/>
          <ac:picMkLst>
            <pc:docMk/>
            <pc:sldMk cId="4004501161" sldId="301"/>
            <ac:picMk id="4" creationId="{EC386170-0393-4995-9554-CEB6BCA765F0}"/>
          </ac:picMkLst>
        </pc:picChg>
        <pc:picChg chg="add mod">
          <ac:chgData name="Hanchen Wang" userId="bb8e805d-3b4c-422c-8c97-7f78a03f0a53" providerId="ADAL" clId="{08BE12D7-EDA0-4C18-AB5B-F69097AD967E}" dt="2022-04-24T12:28:40.957" v="1416"/>
          <ac:picMkLst>
            <pc:docMk/>
            <pc:sldMk cId="4004501161" sldId="301"/>
            <ac:picMk id="5" creationId="{9D6DC298-19F5-46EE-A484-386C7CBCA9BE}"/>
          </ac:picMkLst>
        </pc:picChg>
      </pc:sldChg>
      <pc:sldChg chg="addSp modSp modTransition">
        <pc:chgData name="Hanchen Wang" userId="bb8e805d-3b4c-422c-8c97-7f78a03f0a53" providerId="ADAL" clId="{08BE12D7-EDA0-4C18-AB5B-F69097AD967E}" dt="2022-04-24T12:28:12.892" v="1414"/>
        <pc:sldMkLst>
          <pc:docMk/>
          <pc:sldMk cId="2198224910" sldId="302"/>
        </pc:sldMkLst>
        <pc:picChg chg="add mod">
          <ac:chgData name="Hanchen Wang" userId="bb8e805d-3b4c-422c-8c97-7f78a03f0a53" providerId="ADAL" clId="{08BE12D7-EDA0-4C18-AB5B-F69097AD967E}" dt="2022-04-24T12:28:12.892" v="1414"/>
          <ac:picMkLst>
            <pc:docMk/>
            <pc:sldMk cId="2198224910" sldId="302"/>
            <ac:picMk id="2" creationId="{F30B19E2-42FE-4E99-9740-D742A0F5F4B4}"/>
          </ac:picMkLst>
        </pc:picChg>
      </pc:sldChg>
      <pc:sldChg chg="addSp modSp modTransition">
        <pc:chgData name="Hanchen Wang" userId="bb8e805d-3b4c-422c-8c97-7f78a03f0a53" providerId="ADAL" clId="{08BE12D7-EDA0-4C18-AB5B-F69097AD967E}" dt="2022-04-24T12:32:12.578" v="1446"/>
        <pc:sldMkLst>
          <pc:docMk/>
          <pc:sldMk cId="1960742433" sldId="303"/>
        </pc:sldMkLst>
        <pc:picChg chg="add mod">
          <ac:chgData name="Hanchen Wang" userId="bb8e805d-3b4c-422c-8c97-7f78a03f0a53" providerId="ADAL" clId="{08BE12D7-EDA0-4C18-AB5B-F69097AD967E}" dt="2022-04-24T12:32:12.578" v="1446"/>
          <ac:picMkLst>
            <pc:docMk/>
            <pc:sldMk cId="1960742433" sldId="303"/>
            <ac:picMk id="4" creationId="{7817C760-ED33-4B60-8CC2-73B8C48B1B97}"/>
          </ac:picMkLst>
        </pc:picChg>
      </pc:sldChg>
      <pc:sldChg chg="addSp modSp mod modTransition">
        <pc:chgData name="Hanchen Wang" userId="bb8e805d-3b4c-422c-8c97-7f78a03f0a53" providerId="ADAL" clId="{08BE12D7-EDA0-4C18-AB5B-F69097AD967E}" dt="2022-04-24T12:32:12.578" v="1446"/>
        <pc:sldMkLst>
          <pc:docMk/>
          <pc:sldMk cId="303066869" sldId="304"/>
        </pc:sldMkLst>
        <pc:spChg chg="mod">
          <ac:chgData name="Hanchen Wang" userId="bb8e805d-3b4c-422c-8c97-7f78a03f0a53" providerId="ADAL" clId="{08BE12D7-EDA0-4C18-AB5B-F69097AD967E}" dt="2022-04-24T12:30:02.792" v="1445" actId="20577"/>
          <ac:spMkLst>
            <pc:docMk/>
            <pc:sldMk cId="303066869" sldId="304"/>
            <ac:spMk id="3" creationId="{A88FA806-3B87-4E84-B688-ED23ECE6B9FE}"/>
          </ac:spMkLst>
        </pc:spChg>
        <pc:picChg chg="add mod">
          <ac:chgData name="Hanchen Wang" userId="bb8e805d-3b4c-422c-8c97-7f78a03f0a53" providerId="ADAL" clId="{08BE12D7-EDA0-4C18-AB5B-F69097AD967E}" dt="2022-04-24T12:32:12.578" v="1446"/>
          <ac:picMkLst>
            <pc:docMk/>
            <pc:sldMk cId="303066869" sldId="304"/>
            <ac:picMk id="4" creationId="{7440968E-717B-48B6-ADD8-801C6273E3BC}"/>
          </ac:picMkLst>
        </pc:picChg>
        <pc:picChg chg="mod">
          <ac:chgData name="Hanchen Wang" userId="bb8e805d-3b4c-422c-8c97-7f78a03f0a53" providerId="ADAL" clId="{08BE12D7-EDA0-4C18-AB5B-F69097AD967E}" dt="2022-04-24T12:29:47.573" v="1436" actId="1076"/>
          <ac:picMkLst>
            <pc:docMk/>
            <pc:sldMk cId="303066869" sldId="304"/>
            <ac:picMk id="9" creationId="{C7289D88-A71E-4898-8269-1A156072A348}"/>
          </ac:picMkLst>
        </pc:picChg>
      </pc:sldChg>
      <pc:sldChg chg="addSp modSp modTransition">
        <pc:chgData name="Hanchen Wang" userId="bb8e805d-3b4c-422c-8c97-7f78a03f0a53" providerId="ADAL" clId="{08BE12D7-EDA0-4C18-AB5B-F69097AD967E}" dt="2022-04-24T12:32:12.578" v="1446"/>
        <pc:sldMkLst>
          <pc:docMk/>
          <pc:sldMk cId="1538957867" sldId="305"/>
        </pc:sldMkLst>
        <pc:picChg chg="add mod">
          <ac:chgData name="Hanchen Wang" userId="bb8e805d-3b4c-422c-8c97-7f78a03f0a53" providerId="ADAL" clId="{08BE12D7-EDA0-4C18-AB5B-F69097AD967E}" dt="2022-04-24T12:32:12.578" v="1446"/>
          <ac:picMkLst>
            <pc:docMk/>
            <pc:sldMk cId="1538957867" sldId="305"/>
            <ac:picMk id="4" creationId="{4F0ACE7B-FB7F-4B3E-88B8-57F8FD78EF1B}"/>
          </ac:picMkLst>
        </pc:picChg>
      </pc:sldChg>
      <pc:sldChg chg="addSp modSp modTransition">
        <pc:chgData name="Hanchen Wang" userId="bb8e805d-3b4c-422c-8c97-7f78a03f0a53" providerId="ADAL" clId="{08BE12D7-EDA0-4C18-AB5B-F69097AD967E}" dt="2022-04-24T12:33:27.479" v="1449"/>
        <pc:sldMkLst>
          <pc:docMk/>
          <pc:sldMk cId="2059612622" sldId="306"/>
        </pc:sldMkLst>
        <pc:picChg chg="add mod">
          <ac:chgData name="Hanchen Wang" userId="bb8e805d-3b4c-422c-8c97-7f78a03f0a53" providerId="ADAL" clId="{08BE12D7-EDA0-4C18-AB5B-F69097AD967E}" dt="2022-04-24T12:33:27.479" v="1449"/>
          <ac:picMkLst>
            <pc:docMk/>
            <pc:sldMk cId="2059612622" sldId="306"/>
            <ac:picMk id="4" creationId="{FE91FDBA-E617-4554-BC58-6A7E776103F2}"/>
          </ac:picMkLst>
        </pc:picChg>
      </pc:sldChg>
      <pc:sldChg chg="addSp delSp modSp modTransition modAnim">
        <pc:chgData name="Hanchen Wang" userId="bb8e805d-3b4c-422c-8c97-7f78a03f0a53" providerId="ADAL" clId="{08BE12D7-EDA0-4C18-AB5B-F69097AD967E}" dt="2022-04-24T12:32:32.281" v="1448"/>
        <pc:sldMkLst>
          <pc:docMk/>
          <pc:sldMk cId="1803123141" sldId="307"/>
        </pc:sldMkLst>
        <pc:picChg chg="add del mod">
          <ac:chgData name="Hanchen Wang" userId="bb8e805d-3b4c-422c-8c97-7f78a03f0a53" providerId="ADAL" clId="{08BE12D7-EDA0-4C18-AB5B-F69097AD967E}" dt="2022-04-24T12:32:19.021" v="1447"/>
          <ac:picMkLst>
            <pc:docMk/>
            <pc:sldMk cId="1803123141" sldId="307"/>
            <ac:picMk id="2" creationId="{78AD6F56-7109-45E0-B6BD-74813822F45F}"/>
          </ac:picMkLst>
        </pc:picChg>
        <pc:picChg chg="add mod">
          <ac:chgData name="Hanchen Wang" userId="bb8e805d-3b4c-422c-8c97-7f78a03f0a53" providerId="ADAL" clId="{08BE12D7-EDA0-4C18-AB5B-F69097AD967E}" dt="2022-04-24T12:32:32.281" v="1448"/>
          <ac:picMkLst>
            <pc:docMk/>
            <pc:sldMk cId="1803123141" sldId="307"/>
            <ac:picMk id="4" creationId="{FE534605-6A99-408E-BD47-530C1FD82689}"/>
          </ac:picMkLst>
        </pc:picChg>
      </pc:sldChg>
      <pc:sldChg chg="addSp delSp modSp mod modTransition modAnim">
        <pc:chgData name="Hanchen Wang" userId="bb8e805d-3b4c-422c-8c97-7f78a03f0a53" providerId="ADAL" clId="{08BE12D7-EDA0-4C18-AB5B-F69097AD967E}" dt="2022-04-24T12:34:48.591" v="1465"/>
        <pc:sldMkLst>
          <pc:docMk/>
          <pc:sldMk cId="2644649347" sldId="308"/>
        </pc:sldMkLst>
        <pc:spChg chg="mod">
          <ac:chgData name="Hanchen Wang" userId="bb8e805d-3b4c-422c-8c97-7f78a03f0a53" providerId="ADAL" clId="{08BE12D7-EDA0-4C18-AB5B-F69097AD967E}" dt="2022-04-24T12:34:14.218" v="1463" actId="20577"/>
          <ac:spMkLst>
            <pc:docMk/>
            <pc:sldMk cId="2644649347" sldId="308"/>
            <ac:spMk id="3" creationId="{CA118646-2C4F-46F1-80EA-94CE1DC68FAC}"/>
          </ac:spMkLst>
        </pc:spChg>
        <pc:picChg chg="add del mod">
          <ac:chgData name="Hanchen Wang" userId="bb8e805d-3b4c-422c-8c97-7f78a03f0a53" providerId="ADAL" clId="{08BE12D7-EDA0-4C18-AB5B-F69097AD967E}" dt="2022-04-24T12:34:26.302" v="1464"/>
          <ac:picMkLst>
            <pc:docMk/>
            <pc:sldMk cId="2644649347" sldId="308"/>
            <ac:picMk id="4" creationId="{F192BA8F-4BF6-4F98-AE16-28EEFD7879A4}"/>
          </ac:picMkLst>
        </pc:picChg>
        <pc:picChg chg="add mod">
          <ac:chgData name="Hanchen Wang" userId="bb8e805d-3b4c-422c-8c97-7f78a03f0a53" providerId="ADAL" clId="{08BE12D7-EDA0-4C18-AB5B-F69097AD967E}" dt="2022-04-24T12:34:48.591" v="1465"/>
          <ac:picMkLst>
            <pc:docMk/>
            <pc:sldMk cId="2644649347" sldId="308"/>
            <ac:picMk id="5" creationId="{1B2016DB-26DC-4294-AD2F-397AEC06AB89}"/>
          </ac:picMkLst>
        </pc:picChg>
      </pc:sldChg>
      <pc:sldChg chg="addSp delSp modSp modTransition modAnim">
        <pc:chgData name="Hanchen Wang" userId="bb8e805d-3b4c-422c-8c97-7f78a03f0a53" providerId="ADAL" clId="{08BE12D7-EDA0-4C18-AB5B-F69097AD967E}" dt="2022-04-24T12:36:57.866" v="1474"/>
        <pc:sldMkLst>
          <pc:docMk/>
          <pc:sldMk cId="3465100580" sldId="309"/>
        </pc:sldMkLst>
        <pc:picChg chg="add del mod">
          <ac:chgData name="Hanchen Wang" userId="bb8e805d-3b4c-422c-8c97-7f78a03f0a53" providerId="ADAL" clId="{08BE12D7-EDA0-4C18-AB5B-F69097AD967E}" dt="2022-04-24T12:35:24.596" v="1467"/>
          <ac:picMkLst>
            <pc:docMk/>
            <pc:sldMk cId="3465100580" sldId="309"/>
            <ac:picMk id="4" creationId="{912F198F-0335-41BC-AB74-8920C7B7BA3C}"/>
          </ac:picMkLst>
        </pc:picChg>
        <pc:picChg chg="add del mod">
          <ac:chgData name="Hanchen Wang" userId="bb8e805d-3b4c-422c-8c97-7f78a03f0a53" providerId="ADAL" clId="{08BE12D7-EDA0-4C18-AB5B-F69097AD967E}" dt="2022-04-24T12:35:40.075" v="1469"/>
          <ac:picMkLst>
            <pc:docMk/>
            <pc:sldMk cId="3465100580" sldId="309"/>
            <ac:picMk id="6" creationId="{6D9273A4-162F-4802-8392-4231B5B2274E}"/>
          </ac:picMkLst>
        </pc:picChg>
        <pc:picChg chg="add del mod">
          <ac:chgData name="Hanchen Wang" userId="bb8e805d-3b4c-422c-8c97-7f78a03f0a53" providerId="ADAL" clId="{08BE12D7-EDA0-4C18-AB5B-F69097AD967E}" dt="2022-04-24T12:35:55.808" v="1471"/>
          <ac:picMkLst>
            <pc:docMk/>
            <pc:sldMk cId="3465100580" sldId="309"/>
            <ac:picMk id="8" creationId="{AC58A30D-D915-4529-9CEF-4D0439807DEE}"/>
          </ac:picMkLst>
        </pc:picChg>
        <pc:picChg chg="add del mod">
          <ac:chgData name="Hanchen Wang" userId="bb8e805d-3b4c-422c-8c97-7f78a03f0a53" providerId="ADAL" clId="{08BE12D7-EDA0-4C18-AB5B-F69097AD967E}" dt="2022-04-24T12:36:17.364" v="1473"/>
          <ac:picMkLst>
            <pc:docMk/>
            <pc:sldMk cId="3465100580" sldId="309"/>
            <ac:picMk id="12" creationId="{AFC86185-1A0E-41F5-9DAD-8A445548F3BF}"/>
          </ac:picMkLst>
        </pc:picChg>
        <pc:picChg chg="add mod">
          <ac:chgData name="Hanchen Wang" userId="bb8e805d-3b4c-422c-8c97-7f78a03f0a53" providerId="ADAL" clId="{08BE12D7-EDA0-4C18-AB5B-F69097AD967E}" dt="2022-04-24T12:36:57.866" v="1474"/>
          <ac:picMkLst>
            <pc:docMk/>
            <pc:sldMk cId="3465100580" sldId="309"/>
            <ac:picMk id="13" creationId="{46FF28E8-9B7E-463E-A77C-07913A5B2E8C}"/>
          </ac:picMkLst>
        </pc:picChg>
      </pc:sldChg>
      <pc:sldChg chg="addSp modSp modTransition">
        <pc:chgData name="Hanchen Wang" userId="bb8e805d-3b4c-422c-8c97-7f78a03f0a53" providerId="ADAL" clId="{08BE12D7-EDA0-4C18-AB5B-F69097AD967E}" dt="2022-04-24T12:38:01.408" v="1475"/>
        <pc:sldMkLst>
          <pc:docMk/>
          <pc:sldMk cId="2116833731" sldId="310"/>
        </pc:sldMkLst>
        <pc:picChg chg="add mod">
          <ac:chgData name="Hanchen Wang" userId="bb8e805d-3b4c-422c-8c97-7f78a03f0a53" providerId="ADAL" clId="{08BE12D7-EDA0-4C18-AB5B-F69097AD967E}" dt="2022-04-24T12:38:01.408" v="1475"/>
          <ac:picMkLst>
            <pc:docMk/>
            <pc:sldMk cId="2116833731" sldId="310"/>
            <ac:picMk id="4" creationId="{86316734-C1CB-4768-9BBA-86B8E249725B}"/>
          </ac:picMkLst>
        </pc:picChg>
      </pc:sldChg>
      <pc:sldChg chg="addSp delSp modSp modTransition modAnim modNotesTx">
        <pc:chgData name="Hanchen Wang" userId="bb8e805d-3b4c-422c-8c97-7f78a03f0a53" providerId="ADAL" clId="{08BE12D7-EDA0-4C18-AB5B-F69097AD967E}" dt="2022-04-24T12:44:05.014" v="2052"/>
        <pc:sldMkLst>
          <pc:docMk/>
          <pc:sldMk cId="724654335" sldId="311"/>
        </pc:sldMkLst>
        <pc:picChg chg="add del mod">
          <ac:chgData name="Hanchen Wang" userId="bb8e805d-3b4c-422c-8c97-7f78a03f0a53" providerId="ADAL" clId="{08BE12D7-EDA0-4C18-AB5B-F69097AD967E}" dt="2022-04-24T12:43:18.950" v="2051"/>
          <ac:picMkLst>
            <pc:docMk/>
            <pc:sldMk cId="724654335" sldId="311"/>
            <ac:picMk id="4" creationId="{E80D1C1A-0165-453C-9C37-5974D9CB3629}"/>
          </ac:picMkLst>
        </pc:picChg>
        <pc:picChg chg="add mod">
          <ac:chgData name="Hanchen Wang" userId="bb8e805d-3b4c-422c-8c97-7f78a03f0a53" providerId="ADAL" clId="{08BE12D7-EDA0-4C18-AB5B-F69097AD967E}" dt="2022-04-24T12:44:05.014" v="2052"/>
          <ac:picMkLst>
            <pc:docMk/>
            <pc:sldMk cId="724654335" sldId="311"/>
            <ac:picMk id="5" creationId="{A0FD0997-E38D-4199-BB11-7B1195A4822B}"/>
          </ac:picMkLst>
        </pc:picChg>
      </pc:sldChg>
      <pc:sldChg chg="addSp delSp modSp modTransition modAnim">
        <pc:chgData name="Hanchen Wang" userId="bb8e805d-3b4c-422c-8c97-7f78a03f0a53" providerId="ADAL" clId="{08BE12D7-EDA0-4C18-AB5B-F69097AD967E}" dt="2022-04-24T12:45:06.578" v="2055"/>
        <pc:sldMkLst>
          <pc:docMk/>
          <pc:sldMk cId="78015121" sldId="312"/>
        </pc:sldMkLst>
        <pc:picChg chg="add del mod">
          <ac:chgData name="Hanchen Wang" userId="bb8e805d-3b4c-422c-8c97-7f78a03f0a53" providerId="ADAL" clId="{08BE12D7-EDA0-4C18-AB5B-F69097AD967E}" dt="2022-04-24T12:44:46.124" v="2054"/>
          <ac:picMkLst>
            <pc:docMk/>
            <pc:sldMk cId="78015121" sldId="312"/>
            <ac:picMk id="4" creationId="{F6F91AEE-5700-47CD-8528-EE652772BFE7}"/>
          </ac:picMkLst>
        </pc:picChg>
        <pc:picChg chg="add mod">
          <ac:chgData name="Hanchen Wang" userId="bb8e805d-3b4c-422c-8c97-7f78a03f0a53" providerId="ADAL" clId="{08BE12D7-EDA0-4C18-AB5B-F69097AD967E}" dt="2022-04-24T12:45:06.578" v="2055"/>
          <ac:picMkLst>
            <pc:docMk/>
            <pc:sldMk cId="78015121" sldId="312"/>
            <ac:picMk id="5" creationId="{B0B1E22B-DEA9-45EF-B461-BE4A3D57FB02}"/>
          </ac:picMkLst>
        </pc:picChg>
      </pc:sldChg>
      <pc:sldChg chg="addSp modSp modTransition modNotesTx">
        <pc:chgData name="Hanchen Wang" userId="bb8e805d-3b4c-422c-8c97-7f78a03f0a53" providerId="ADAL" clId="{08BE12D7-EDA0-4C18-AB5B-F69097AD967E}" dt="2022-04-24T12:49:26.060" v="2590"/>
        <pc:sldMkLst>
          <pc:docMk/>
          <pc:sldMk cId="1463206980" sldId="313"/>
        </pc:sldMkLst>
        <pc:picChg chg="add mod">
          <ac:chgData name="Hanchen Wang" userId="bb8e805d-3b4c-422c-8c97-7f78a03f0a53" providerId="ADAL" clId="{08BE12D7-EDA0-4C18-AB5B-F69097AD967E}" dt="2022-04-24T12:49:26.060" v="2590"/>
          <ac:picMkLst>
            <pc:docMk/>
            <pc:sldMk cId="1463206980" sldId="313"/>
            <ac:picMk id="4" creationId="{F737D3EE-2E00-477F-ABA9-FE92A904205F}"/>
          </ac:picMkLst>
        </pc:picChg>
      </pc:sldChg>
      <pc:sldChg chg="addSp delSp modSp modTransition modAnim">
        <pc:chgData name="Hanchen Wang" userId="bb8e805d-3b4c-422c-8c97-7f78a03f0a53" providerId="ADAL" clId="{08BE12D7-EDA0-4C18-AB5B-F69097AD967E}" dt="2022-04-24T12:52:00.036" v="2593"/>
        <pc:sldMkLst>
          <pc:docMk/>
          <pc:sldMk cId="3194448958" sldId="314"/>
        </pc:sldMkLst>
        <pc:picChg chg="add del mod">
          <ac:chgData name="Hanchen Wang" userId="bb8e805d-3b4c-422c-8c97-7f78a03f0a53" providerId="ADAL" clId="{08BE12D7-EDA0-4C18-AB5B-F69097AD967E}" dt="2022-04-24T12:50:45.450" v="2592"/>
          <ac:picMkLst>
            <pc:docMk/>
            <pc:sldMk cId="3194448958" sldId="314"/>
            <ac:picMk id="10" creationId="{45FAA72A-CF6C-4B09-83F2-E970968F38D9}"/>
          </ac:picMkLst>
        </pc:picChg>
        <pc:picChg chg="add mod">
          <ac:chgData name="Hanchen Wang" userId="bb8e805d-3b4c-422c-8c97-7f78a03f0a53" providerId="ADAL" clId="{08BE12D7-EDA0-4C18-AB5B-F69097AD967E}" dt="2022-04-24T12:52:00.036" v="2593"/>
          <ac:picMkLst>
            <pc:docMk/>
            <pc:sldMk cId="3194448958" sldId="314"/>
            <ac:picMk id="12" creationId="{73409ABF-2F66-418D-BEE5-B452A07365B4}"/>
          </ac:picMkLst>
        </pc:picChg>
      </pc:sldChg>
      <pc:sldChg chg="addSp delSp modSp modTransition modAnim">
        <pc:chgData name="Hanchen Wang" userId="bb8e805d-3b4c-422c-8c97-7f78a03f0a53" providerId="ADAL" clId="{08BE12D7-EDA0-4C18-AB5B-F69097AD967E}" dt="2022-04-24T12:53:22.827" v="2596"/>
        <pc:sldMkLst>
          <pc:docMk/>
          <pc:sldMk cId="1701144312" sldId="315"/>
        </pc:sldMkLst>
        <pc:picChg chg="add del mod">
          <ac:chgData name="Hanchen Wang" userId="bb8e805d-3b4c-422c-8c97-7f78a03f0a53" providerId="ADAL" clId="{08BE12D7-EDA0-4C18-AB5B-F69097AD967E}" dt="2022-04-24T12:52:38.166" v="2595"/>
          <ac:picMkLst>
            <pc:docMk/>
            <pc:sldMk cId="1701144312" sldId="315"/>
            <ac:picMk id="4" creationId="{4D376964-5BA0-4EA3-A7B2-A3743FBBDABC}"/>
          </ac:picMkLst>
        </pc:picChg>
        <pc:picChg chg="add mod">
          <ac:chgData name="Hanchen Wang" userId="bb8e805d-3b4c-422c-8c97-7f78a03f0a53" providerId="ADAL" clId="{08BE12D7-EDA0-4C18-AB5B-F69097AD967E}" dt="2022-04-24T12:53:22.827" v="2596"/>
          <ac:picMkLst>
            <pc:docMk/>
            <pc:sldMk cId="1701144312" sldId="315"/>
            <ac:picMk id="5" creationId="{3B67A1D5-7E8B-4614-B186-535FF5FD7B80}"/>
          </ac:picMkLst>
        </pc:picChg>
      </pc:sldChg>
      <pc:sldChg chg="addSp delSp modSp modTransition modAnim">
        <pc:chgData name="Hanchen Wang" userId="bb8e805d-3b4c-422c-8c97-7f78a03f0a53" providerId="ADAL" clId="{08BE12D7-EDA0-4C18-AB5B-F69097AD967E}" dt="2022-04-24T12:54:38.041" v="2601"/>
        <pc:sldMkLst>
          <pc:docMk/>
          <pc:sldMk cId="2717714556" sldId="316"/>
        </pc:sldMkLst>
        <pc:picChg chg="add del mod">
          <ac:chgData name="Hanchen Wang" userId="bb8e805d-3b4c-422c-8c97-7f78a03f0a53" providerId="ADAL" clId="{08BE12D7-EDA0-4C18-AB5B-F69097AD967E}" dt="2022-04-24T12:53:46.610" v="2598"/>
          <ac:picMkLst>
            <pc:docMk/>
            <pc:sldMk cId="2717714556" sldId="316"/>
            <ac:picMk id="4" creationId="{A84BE950-F8AC-4B54-BEF5-38664F7B5966}"/>
          </ac:picMkLst>
        </pc:picChg>
        <pc:picChg chg="add del mod">
          <ac:chgData name="Hanchen Wang" userId="bb8e805d-3b4c-422c-8c97-7f78a03f0a53" providerId="ADAL" clId="{08BE12D7-EDA0-4C18-AB5B-F69097AD967E}" dt="2022-04-24T12:54:23.328" v="2600"/>
          <ac:picMkLst>
            <pc:docMk/>
            <pc:sldMk cId="2717714556" sldId="316"/>
            <ac:picMk id="5" creationId="{A2E16DA7-27E6-41BA-85B5-259947DB5FF8}"/>
          </ac:picMkLst>
        </pc:picChg>
        <pc:picChg chg="add mod">
          <ac:chgData name="Hanchen Wang" userId="bb8e805d-3b4c-422c-8c97-7f78a03f0a53" providerId="ADAL" clId="{08BE12D7-EDA0-4C18-AB5B-F69097AD967E}" dt="2022-04-24T12:54:38.041" v="2601"/>
          <ac:picMkLst>
            <pc:docMk/>
            <pc:sldMk cId="2717714556" sldId="316"/>
            <ac:picMk id="7" creationId="{B001E02B-D236-4C30-AE07-F0A7A53075A6}"/>
          </ac:picMkLst>
        </pc:picChg>
      </pc:sldChg>
      <pc:sldChg chg="addSp modSp modTransition">
        <pc:chgData name="Hanchen Wang" userId="bb8e805d-3b4c-422c-8c97-7f78a03f0a53" providerId="ADAL" clId="{08BE12D7-EDA0-4C18-AB5B-F69097AD967E}" dt="2022-04-24T12:53:43.169" v="2597"/>
        <pc:sldMkLst>
          <pc:docMk/>
          <pc:sldMk cId="2704132230" sldId="317"/>
        </pc:sldMkLst>
        <pc:picChg chg="add mod">
          <ac:chgData name="Hanchen Wang" userId="bb8e805d-3b4c-422c-8c97-7f78a03f0a53" providerId="ADAL" clId="{08BE12D7-EDA0-4C18-AB5B-F69097AD967E}" dt="2022-04-24T12:53:43.169" v="2597"/>
          <ac:picMkLst>
            <pc:docMk/>
            <pc:sldMk cId="2704132230" sldId="317"/>
            <ac:picMk id="2" creationId="{7B9B7618-99F8-4FDA-94C0-4C5250C2E2FE}"/>
          </ac:picMkLst>
        </pc:picChg>
      </pc:sldChg>
      <pc:sldChg chg="del">
        <pc:chgData name="Hanchen Wang" userId="bb8e805d-3b4c-422c-8c97-7f78a03f0a53" providerId="ADAL" clId="{08BE12D7-EDA0-4C18-AB5B-F69097AD967E}" dt="2022-04-19T04:19:21.488" v="1" actId="2696"/>
        <pc:sldMkLst>
          <pc:docMk/>
          <pc:sldMk cId="1272998278" sldId="318"/>
        </pc:sldMkLst>
      </pc:sldChg>
      <pc:sldChg chg="addSp modSp add mod modTransition">
        <pc:chgData name="Hanchen Wang" userId="bb8e805d-3b4c-422c-8c97-7f78a03f0a53" providerId="ADAL" clId="{08BE12D7-EDA0-4C18-AB5B-F69097AD967E}" dt="2022-04-24T12:55:02.657" v="2602"/>
        <pc:sldMkLst>
          <pc:docMk/>
          <pc:sldMk cId="131861689" sldId="319"/>
        </pc:sldMkLst>
        <pc:spChg chg="mod">
          <ac:chgData name="Hanchen Wang" userId="bb8e805d-3b4c-422c-8c97-7f78a03f0a53" providerId="ADAL" clId="{08BE12D7-EDA0-4C18-AB5B-F69097AD967E}" dt="2022-04-19T04:19:31.591" v="3" actId="207"/>
          <ac:spMkLst>
            <pc:docMk/>
            <pc:sldMk cId="131861689" sldId="319"/>
            <ac:spMk id="3" creationId="{37F7CC7E-72F7-4C4E-A10E-A0B0B0533863}"/>
          </ac:spMkLst>
        </pc:spChg>
        <pc:picChg chg="add mod">
          <ac:chgData name="Hanchen Wang" userId="bb8e805d-3b4c-422c-8c97-7f78a03f0a53" providerId="ADAL" clId="{08BE12D7-EDA0-4C18-AB5B-F69097AD967E}" dt="2022-04-24T12:55:02.657" v="2602"/>
          <ac:picMkLst>
            <pc:docMk/>
            <pc:sldMk cId="131861689" sldId="319"/>
            <ac:picMk id="2" creationId="{005353CC-5372-4637-97C2-DD969F137065}"/>
          </ac:picMkLst>
        </pc:picChg>
      </pc:sldChg>
      <pc:sldChg chg="addSp delSp modSp new mod modTransition modAnim">
        <pc:chgData name="Hanchen Wang" userId="bb8e805d-3b4c-422c-8c97-7f78a03f0a53" providerId="ADAL" clId="{08BE12D7-EDA0-4C18-AB5B-F69097AD967E}" dt="2022-04-24T12:55:31.470" v="2604"/>
        <pc:sldMkLst>
          <pc:docMk/>
          <pc:sldMk cId="2639380855" sldId="320"/>
        </pc:sldMkLst>
        <pc:spChg chg="mod">
          <ac:chgData name="Hanchen Wang" userId="bb8e805d-3b4c-422c-8c97-7f78a03f0a53" providerId="ADAL" clId="{08BE12D7-EDA0-4C18-AB5B-F69097AD967E}" dt="2022-04-19T04:20:00.686" v="21" actId="113"/>
          <ac:spMkLst>
            <pc:docMk/>
            <pc:sldMk cId="2639380855" sldId="320"/>
            <ac:spMk id="2" creationId="{02C66862-714C-44D4-BD8A-640DB2A2DB4A}"/>
          </ac:spMkLst>
        </pc:spChg>
        <pc:spChg chg="mod">
          <ac:chgData name="Hanchen Wang" userId="bb8e805d-3b4c-422c-8c97-7f78a03f0a53" providerId="ADAL" clId="{08BE12D7-EDA0-4C18-AB5B-F69097AD967E}" dt="2022-04-19T04:21:25.871" v="79" actId="21"/>
          <ac:spMkLst>
            <pc:docMk/>
            <pc:sldMk cId="2639380855" sldId="320"/>
            <ac:spMk id="3" creationId="{D908F860-AC26-4C09-B635-86E548F3862F}"/>
          </ac:spMkLst>
        </pc:spChg>
        <pc:spChg chg="del">
          <ac:chgData name="Hanchen Wang" userId="bb8e805d-3b4c-422c-8c97-7f78a03f0a53" providerId="ADAL" clId="{08BE12D7-EDA0-4C18-AB5B-F69097AD967E}" dt="2022-04-19T04:20:29.891" v="41" actId="3680"/>
          <ac:spMkLst>
            <pc:docMk/>
            <pc:sldMk cId="2639380855" sldId="320"/>
            <ac:spMk id="4" creationId="{5DA51F33-9748-49DF-8239-EE54FD9E1A6A}"/>
          </ac:spMkLst>
        </pc:spChg>
        <pc:spChg chg="add mod">
          <ac:chgData name="Hanchen Wang" userId="bb8e805d-3b4c-422c-8c97-7f78a03f0a53" providerId="ADAL" clId="{08BE12D7-EDA0-4C18-AB5B-F69097AD967E}" dt="2022-04-19T04:22:55.577" v="120" actId="1076"/>
          <ac:spMkLst>
            <pc:docMk/>
            <pc:sldMk cId="2639380855" sldId="320"/>
            <ac:spMk id="7" creationId="{DA5C651E-0ED7-4449-B1D7-C67FF865B29A}"/>
          </ac:spMkLst>
        </pc:spChg>
        <pc:graphicFrameChg chg="add mod ord modGraphic">
          <ac:chgData name="Hanchen Wang" userId="bb8e805d-3b4c-422c-8c97-7f78a03f0a53" providerId="ADAL" clId="{08BE12D7-EDA0-4C18-AB5B-F69097AD967E}" dt="2022-04-19T04:24:52.700" v="197" actId="14100"/>
          <ac:graphicFrameMkLst>
            <pc:docMk/>
            <pc:sldMk cId="2639380855" sldId="320"/>
            <ac:graphicFrameMk id="5" creationId="{01E12095-6288-4C68-9271-8B9EA49B2C7E}"/>
          </ac:graphicFrameMkLst>
        </pc:graphicFrameChg>
        <pc:graphicFrameChg chg="add mod modGraphic">
          <ac:chgData name="Hanchen Wang" userId="bb8e805d-3b4c-422c-8c97-7f78a03f0a53" providerId="ADAL" clId="{08BE12D7-EDA0-4C18-AB5B-F69097AD967E}" dt="2022-04-19T04:41:49.408" v="285" actId="14734"/>
          <ac:graphicFrameMkLst>
            <pc:docMk/>
            <pc:sldMk cId="2639380855" sldId="320"/>
            <ac:graphicFrameMk id="6" creationId="{212DE3D4-8668-4551-9CC2-812390FAD3B6}"/>
          </ac:graphicFrameMkLst>
        </pc:graphicFrameChg>
        <pc:picChg chg="add del mod">
          <ac:chgData name="Hanchen Wang" userId="bb8e805d-3b4c-422c-8c97-7f78a03f0a53" providerId="ADAL" clId="{08BE12D7-EDA0-4C18-AB5B-F69097AD967E}" dt="2022-04-24T12:55:06.820" v="2603"/>
          <ac:picMkLst>
            <pc:docMk/>
            <pc:sldMk cId="2639380855" sldId="320"/>
            <ac:picMk id="4" creationId="{04BEEBF3-8DA6-40AC-9BA0-128B090B0CF5}"/>
          </ac:picMkLst>
        </pc:picChg>
        <pc:picChg chg="add mod">
          <ac:chgData name="Hanchen Wang" userId="bb8e805d-3b4c-422c-8c97-7f78a03f0a53" providerId="ADAL" clId="{08BE12D7-EDA0-4C18-AB5B-F69097AD967E}" dt="2022-04-24T12:55:31.470" v="2604"/>
          <ac:picMkLst>
            <pc:docMk/>
            <pc:sldMk cId="2639380855" sldId="320"/>
            <ac:picMk id="8" creationId="{A4257659-480D-4146-8AB5-92CAFE5F00E0}"/>
          </ac:picMkLst>
        </pc:picChg>
      </pc:sldChg>
      <pc:sldChg chg="addSp delSp modSp new mod modTransition">
        <pc:chgData name="Hanchen Wang" userId="bb8e805d-3b4c-422c-8c97-7f78a03f0a53" providerId="ADAL" clId="{08BE12D7-EDA0-4C18-AB5B-F69097AD967E}" dt="2022-04-24T12:56:01.224" v="2605"/>
        <pc:sldMkLst>
          <pc:docMk/>
          <pc:sldMk cId="459997376" sldId="321"/>
        </pc:sldMkLst>
        <pc:spChg chg="mod">
          <ac:chgData name="Hanchen Wang" userId="bb8e805d-3b4c-422c-8c97-7f78a03f0a53" providerId="ADAL" clId="{08BE12D7-EDA0-4C18-AB5B-F69097AD967E}" dt="2022-04-22T09:12:26.841" v="1399" actId="20577"/>
          <ac:spMkLst>
            <pc:docMk/>
            <pc:sldMk cId="459997376" sldId="321"/>
            <ac:spMk id="2" creationId="{23BAE24C-2CD9-4A34-99DC-0FDF582A59E3}"/>
          </ac:spMkLst>
        </pc:spChg>
        <pc:spChg chg="mod">
          <ac:chgData name="Hanchen Wang" userId="bb8e805d-3b4c-422c-8c97-7f78a03f0a53" providerId="ADAL" clId="{08BE12D7-EDA0-4C18-AB5B-F69097AD967E}" dt="2022-04-19T06:56:46.603" v="424" actId="20577"/>
          <ac:spMkLst>
            <pc:docMk/>
            <pc:sldMk cId="459997376" sldId="321"/>
            <ac:spMk id="3" creationId="{D8985888-B9F6-4F36-94B3-E80CCE586E15}"/>
          </ac:spMkLst>
        </pc:spChg>
        <pc:spChg chg="del mod">
          <ac:chgData name="Hanchen Wang" userId="bb8e805d-3b4c-422c-8c97-7f78a03f0a53" providerId="ADAL" clId="{08BE12D7-EDA0-4C18-AB5B-F69097AD967E}" dt="2022-04-19T04:45:47.616" v="320" actId="478"/>
          <ac:spMkLst>
            <pc:docMk/>
            <pc:sldMk cId="459997376" sldId="321"/>
            <ac:spMk id="4" creationId="{9A61D88F-4C88-4B51-8379-3BCC3DB41484}"/>
          </ac:spMkLst>
        </pc:spChg>
        <pc:picChg chg="add mod">
          <ac:chgData name="Hanchen Wang" userId="bb8e805d-3b4c-422c-8c97-7f78a03f0a53" providerId="ADAL" clId="{08BE12D7-EDA0-4C18-AB5B-F69097AD967E}" dt="2022-04-24T12:56:01.224" v="2605"/>
          <ac:picMkLst>
            <pc:docMk/>
            <pc:sldMk cId="459997376" sldId="321"/>
            <ac:picMk id="4" creationId="{0655C317-913E-4AD0-A158-C1F9FEC2573F}"/>
          </ac:picMkLst>
        </pc:picChg>
      </pc:sldChg>
      <pc:sldChg chg="addSp delSp modSp new mod modTransition modAnim">
        <pc:chgData name="Hanchen Wang" userId="bb8e805d-3b4c-422c-8c97-7f78a03f0a53" providerId="ADAL" clId="{08BE12D7-EDA0-4C18-AB5B-F69097AD967E}" dt="2022-04-24T12:57:32.205" v="2609"/>
        <pc:sldMkLst>
          <pc:docMk/>
          <pc:sldMk cId="3467915388" sldId="322"/>
        </pc:sldMkLst>
        <pc:spChg chg="mod">
          <ac:chgData name="Hanchen Wang" userId="bb8e805d-3b4c-422c-8c97-7f78a03f0a53" providerId="ADAL" clId="{08BE12D7-EDA0-4C18-AB5B-F69097AD967E}" dt="2022-04-21T06:02:45.704" v="460" actId="113"/>
          <ac:spMkLst>
            <pc:docMk/>
            <pc:sldMk cId="3467915388" sldId="322"/>
            <ac:spMk id="2" creationId="{A4FD100B-5EC4-4270-B363-E5CBACE8D52A}"/>
          </ac:spMkLst>
        </pc:spChg>
        <pc:spChg chg="del">
          <ac:chgData name="Hanchen Wang" userId="bb8e805d-3b4c-422c-8c97-7f78a03f0a53" providerId="ADAL" clId="{08BE12D7-EDA0-4C18-AB5B-F69097AD967E}" dt="2022-04-21T06:02:41.685" v="459" actId="478"/>
          <ac:spMkLst>
            <pc:docMk/>
            <pc:sldMk cId="3467915388" sldId="322"/>
            <ac:spMk id="4" creationId="{E99C3374-C14D-469B-A992-BBF16663FB7B}"/>
          </ac:spMkLst>
        </pc:spChg>
        <pc:picChg chg="add del mod">
          <ac:chgData name="Hanchen Wang" userId="bb8e805d-3b4c-422c-8c97-7f78a03f0a53" providerId="ADAL" clId="{08BE12D7-EDA0-4C18-AB5B-F69097AD967E}" dt="2022-04-24T12:56:04.134" v="2606"/>
          <ac:picMkLst>
            <pc:docMk/>
            <pc:sldMk cId="3467915388" sldId="322"/>
            <ac:picMk id="4" creationId="{42C807D7-848B-4857-9DF9-60E2DC1CD617}"/>
          </ac:picMkLst>
        </pc:picChg>
        <pc:picChg chg="add del mod">
          <ac:chgData name="Hanchen Wang" userId="bb8e805d-3b4c-422c-8c97-7f78a03f0a53" providerId="ADAL" clId="{08BE12D7-EDA0-4C18-AB5B-F69097AD967E}" dt="2022-04-24T12:56:58.988" v="2608"/>
          <ac:picMkLst>
            <pc:docMk/>
            <pc:sldMk cId="3467915388" sldId="322"/>
            <ac:picMk id="5" creationId="{9FBC1757-9CE4-4D93-B057-8C340C46A5FB}"/>
          </ac:picMkLst>
        </pc:picChg>
        <pc:picChg chg="add mod">
          <ac:chgData name="Hanchen Wang" userId="bb8e805d-3b4c-422c-8c97-7f78a03f0a53" providerId="ADAL" clId="{08BE12D7-EDA0-4C18-AB5B-F69097AD967E}" dt="2022-04-21T06:05:12.101" v="479" actId="1035"/>
          <ac:picMkLst>
            <pc:docMk/>
            <pc:sldMk cId="3467915388" sldId="322"/>
            <ac:picMk id="6" creationId="{D24E98DC-6316-47AB-A04A-2A497D13E556}"/>
          </ac:picMkLst>
        </pc:picChg>
        <pc:picChg chg="add mod">
          <ac:chgData name="Hanchen Wang" userId="bb8e805d-3b4c-422c-8c97-7f78a03f0a53" providerId="ADAL" clId="{08BE12D7-EDA0-4C18-AB5B-F69097AD967E}" dt="2022-04-24T12:57:32.205" v="2609"/>
          <ac:picMkLst>
            <pc:docMk/>
            <pc:sldMk cId="3467915388" sldId="322"/>
            <ac:picMk id="7" creationId="{EE761DDA-1DF2-411A-95C9-83A5C81CD389}"/>
          </ac:picMkLst>
        </pc:picChg>
      </pc:sldChg>
      <pc:sldChg chg="addSp delSp modSp new mod modTransition modAnim">
        <pc:chgData name="Hanchen Wang" userId="bb8e805d-3b4c-422c-8c97-7f78a03f0a53" providerId="ADAL" clId="{08BE12D7-EDA0-4C18-AB5B-F69097AD967E}" dt="2022-04-24T12:58:57.941" v="2612"/>
        <pc:sldMkLst>
          <pc:docMk/>
          <pc:sldMk cId="1408534254" sldId="323"/>
        </pc:sldMkLst>
        <pc:spChg chg="mod">
          <ac:chgData name="Hanchen Wang" userId="bb8e805d-3b4c-422c-8c97-7f78a03f0a53" providerId="ADAL" clId="{08BE12D7-EDA0-4C18-AB5B-F69097AD967E}" dt="2022-04-21T06:05:33.657" v="482" actId="113"/>
          <ac:spMkLst>
            <pc:docMk/>
            <pc:sldMk cId="1408534254" sldId="323"/>
            <ac:spMk id="2" creationId="{A5AE20A3-1B93-42A2-BC3C-45D3483AA892}"/>
          </ac:spMkLst>
        </pc:spChg>
        <pc:spChg chg="del">
          <ac:chgData name="Hanchen Wang" userId="bb8e805d-3b4c-422c-8c97-7f78a03f0a53" providerId="ADAL" clId="{08BE12D7-EDA0-4C18-AB5B-F69097AD967E}" dt="2022-04-21T06:05:36.625" v="484" actId="478"/>
          <ac:spMkLst>
            <pc:docMk/>
            <pc:sldMk cId="1408534254" sldId="323"/>
            <ac:spMk id="3" creationId="{10463BF2-3CFF-409B-A499-166EFD4BC330}"/>
          </ac:spMkLst>
        </pc:spChg>
        <pc:spChg chg="del">
          <ac:chgData name="Hanchen Wang" userId="bb8e805d-3b4c-422c-8c97-7f78a03f0a53" providerId="ADAL" clId="{08BE12D7-EDA0-4C18-AB5B-F69097AD967E}" dt="2022-04-21T06:05:35.884" v="483" actId="478"/>
          <ac:spMkLst>
            <pc:docMk/>
            <pc:sldMk cId="1408534254" sldId="323"/>
            <ac:spMk id="4" creationId="{DB5E4C42-A5BC-4FED-8580-88ADED185133}"/>
          </ac:spMkLst>
        </pc:spChg>
        <pc:picChg chg="add del mod">
          <ac:chgData name="Hanchen Wang" userId="bb8e805d-3b4c-422c-8c97-7f78a03f0a53" providerId="ADAL" clId="{08BE12D7-EDA0-4C18-AB5B-F69097AD967E}" dt="2022-04-24T12:58:10.899" v="2611"/>
          <ac:picMkLst>
            <pc:docMk/>
            <pc:sldMk cId="1408534254" sldId="323"/>
            <ac:picMk id="3" creationId="{639160A2-0F30-4709-882C-E1A132E751EB}"/>
          </ac:picMkLst>
        </pc:picChg>
        <pc:picChg chg="add mod">
          <ac:chgData name="Hanchen Wang" userId="bb8e805d-3b4c-422c-8c97-7f78a03f0a53" providerId="ADAL" clId="{08BE12D7-EDA0-4C18-AB5B-F69097AD967E}" dt="2022-04-24T12:58:57.941" v="2612"/>
          <ac:picMkLst>
            <pc:docMk/>
            <pc:sldMk cId="1408534254" sldId="323"/>
            <ac:picMk id="4" creationId="{0B757B8A-7DBC-455F-B00E-9CDF14075CC6}"/>
          </ac:picMkLst>
        </pc:picChg>
        <pc:picChg chg="add mod">
          <ac:chgData name="Hanchen Wang" userId="bb8e805d-3b4c-422c-8c97-7f78a03f0a53" providerId="ADAL" clId="{08BE12D7-EDA0-4C18-AB5B-F69097AD967E}" dt="2022-04-21T06:05:59.327" v="489" actId="1076"/>
          <ac:picMkLst>
            <pc:docMk/>
            <pc:sldMk cId="1408534254" sldId="323"/>
            <ac:picMk id="6" creationId="{C66B60F7-D3ED-4DEE-838D-B24D60CB3EFA}"/>
          </ac:picMkLst>
        </pc:picChg>
      </pc:sldChg>
      <pc:sldChg chg="addSp delSp modSp new mod modTransition">
        <pc:chgData name="Hanchen Wang" userId="bb8e805d-3b4c-422c-8c97-7f78a03f0a53" providerId="ADAL" clId="{08BE12D7-EDA0-4C18-AB5B-F69097AD967E}" dt="2022-04-24T12:59:25.642" v="2613"/>
        <pc:sldMkLst>
          <pc:docMk/>
          <pc:sldMk cId="2968561702" sldId="324"/>
        </pc:sldMkLst>
        <pc:spChg chg="mod">
          <ac:chgData name="Hanchen Wang" userId="bb8e805d-3b4c-422c-8c97-7f78a03f0a53" providerId="ADAL" clId="{08BE12D7-EDA0-4C18-AB5B-F69097AD967E}" dt="2022-04-21T06:06:40.116" v="526" actId="113"/>
          <ac:spMkLst>
            <pc:docMk/>
            <pc:sldMk cId="2968561702" sldId="324"/>
            <ac:spMk id="2" creationId="{5B90C486-F412-4F3E-8A58-B9A1727997EA}"/>
          </ac:spMkLst>
        </pc:spChg>
        <pc:spChg chg="del">
          <ac:chgData name="Hanchen Wang" userId="bb8e805d-3b4c-422c-8c97-7f78a03f0a53" providerId="ADAL" clId="{08BE12D7-EDA0-4C18-AB5B-F69097AD967E}" dt="2022-04-21T06:06:42.923" v="528" actId="478"/>
          <ac:spMkLst>
            <pc:docMk/>
            <pc:sldMk cId="2968561702" sldId="324"/>
            <ac:spMk id="3" creationId="{0B2809A7-75D5-4B56-9CF4-11000DBEAF1A}"/>
          </ac:spMkLst>
        </pc:spChg>
        <pc:spChg chg="del">
          <ac:chgData name="Hanchen Wang" userId="bb8e805d-3b4c-422c-8c97-7f78a03f0a53" providerId="ADAL" clId="{08BE12D7-EDA0-4C18-AB5B-F69097AD967E}" dt="2022-04-21T06:06:41.796" v="527" actId="478"/>
          <ac:spMkLst>
            <pc:docMk/>
            <pc:sldMk cId="2968561702" sldId="324"/>
            <ac:spMk id="4" creationId="{FABF751A-1E89-4179-B4F0-01FBE5690636}"/>
          </ac:spMkLst>
        </pc:spChg>
        <pc:picChg chg="add mod">
          <ac:chgData name="Hanchen Wang" userId="bb8e805d-3b4c-422c-8c97-7f78a03f0a53" providerId="ADAL" clId="{08BE12D7-EDA0-4C18-AB5B-F69097AD967E}" dt="2022-04-24T12:59:25.642" v="2613"/>
          <ac:picMkLst>
            <pc:docMk/>
            <pc:sldMk cId="2968561702" sldId="324"/>
            <ac:picMk id="3" creationId="{74B87777-5358-4085-B797-3EE87B82998E}"/>
          </ac:picMkLst>
        </pc:picChg>
        <pc:picChg chg="add mod">
          <ac:chgData name="Hanchen Wang" userId="bb8e805d-3b4c-422c-8c97-7f78a03f0a53" providerId="ADAL" clId="{08BE12D7-EDA0-4C18-AB5B-F69097AD967E}" dt="2022-04-21T06:06:51.348" v="531" actId="1076"/>
          <ac:picMkLst>
            <pc:docMk/>
            <pc:sldMk cId="2968561702" sldId="324"/>
            <ac:picMk id="6" creationId="{20584242-037F-4380-98A7-F999E50DBC5A}"/>
          </ac:picMkLst>
        </pc:picChg>
      </pc:sldChg>
      <pc:sldChg chg="addSp delSp modSp new mod modTransition modAnim">
        <pc:chgData name="Hanchen Wang" userId="bb8e805d-3b4c-422c-8c97-7f78a03f0a53" providerId="ADAL" clId="{08BE12D7-EDA0-4C18-AB5B-F69097AD967E}" dt="2022-04-24T13:00:29.402" v="2616"/>
        <pc:sldMkLst>
          <pc:docMk/>
          <pc:sldMk cId="2517567915" sldId="325"/>
        </pc:sldMkLst>
        <pc:spChg chg="mod">
          <ac:chgData name="Hanchen Wang" userId="bb8e805d-3b4c-422c-8c97-7f78a03f0a53" providerId="ADAL" clId="{08BE12D7-EDA0-4C18-AB5B-F69097AD967E}" dt="2022-04-21T06:07:16.550" v="565" actId="113"/>
          <ac:spMkLst>
            <pc:docMk/>
            <pc:sldMk cId="2517567915" sldId="325"/>
            <ac:spMk id="2" creationId="{73133467-54F3-46B4-8B47-96595058C765}"/>
          </ac:spMkLst>
        </pc:spChg>
        <pc:spChg chg="del">
          <ac:chgData name="Hanchen Wang" userId="bb8e805d-3b4c-422c-8c97-7f78a03f0a53" providerId="ADAL" clId="{08BE12D7-EDA0-4C18-AB5B-F69097AD967E}" dt="2022-04-21T06:07:18.983" v="567" actId="478"/>
          <ac:spMkLst>
            <pc:docMk/>
            <pc:sldMk cId="2517567915" sldId="325"/>
            <ac:spMk id="3" creationId="{0E30732A-2766-42BC-BDC6-3C1462F30CDD}"/>
          </ac:spMkLst>
        </pc:spChg>
        <pc:spChg chg="del">
          <ac:chgData name="Hanchen Wang" userId="bb8e805d-3b4c-422c-8c97-7f78a03f0a53" providerId="ADAL" clId="{08BE12D7-EDA0-4C18-AB5B-F69097AD967E}" dt="2022-04-21T06:07:17.990" v="566" actId="478"/>
          <ac:spMkLst>
            <pc:docMk/>
            <pc:sldMk cId="2517567915" sldId="325"/>
            <ac:spMk id="4" creationId="{876D68E4-4CCE-4306-B747-1392F553B96F}"/>
          </ac:spMkLst>
        </pc:spChg>
        <pc:picChg chg="add del mod">
          <ac:chgData name="Hanchen Wang" userId="bb8e805d-3b4c-422c-8c97-7f78a03f0a53" providerId="ADAL" clId="{08BE12D7-EDA0-4C18-AB5B-F69097AD967E}" dt="2022-04-24T13:00:03.283" v="2615"/>
          <ac:picMkLst>
            <pc:docMk/>
            <pc:sldMk cId="2517567915" sldId="325"/>
            <ac:picMk id="3" creationId="{AA072410-C4AB-4994-9A3B-8229609BCEBE}"/>
          </ac:picMkLst>
        </pc:picChg>
        <pc:picChg chg="add mod">
          <ac:chgData name="Hanchen Wang" userId="bb8e805d-3b4c-422c-8c97-7f78a03f0a53" providerId="ADAL" clId="{08BE12D7-EDA0-4C18-AB5B-F69097AD967E}" dt="2022-04-24T13:00:29.402" v="2616"/>
          <ac:picMkLst>
            <pc:docMk/>
            <pc:sldMk cId="2517567915" sldId="325"/>
            <ac:picMk id="4" creationId="{EA0B5FC4-65A9-45A6-BCE4-D4851CF8434C}"/>
          </ac:picMkLst>
        </pc:picChg>
        <pc:picChg chg="add mod">
          <ac:chgData name="Hanchen Wang" userId="bb8e805d-3b4c-422c-8c97-7f78a03f0a53" providerId="ADAL" clId="{08BE12D7-EDA0-4C18-AB5B-F69097AD967E}" dt="2022-04-21T06:07:23.554" v="570" actId="1076"/>
          <ac:picMkLst>
            <pc:docMk/>
            <pc:sldMk cId="2517567915" sldId="325"/>
            <ac:picMk id="6" creationId="{6F8C144A-82DD-42B5-8BBE-7A2C4DB95D2A}"/>
          </ac:picMkLst>
        </pc:picChg>
      </pc:sldChg>
      <pc:sldChg chg="addSp delSp modSp new mod modTransition modAnim">
        <pc:chgData name="Hanchen Wang" userId="bb8e805d-3b4c-422c-8c97-7f78a03f0a53" providerId="ADAL" clId="{08BE12D7-EDA0-4C18-AB5B-F69097AD967E}" dt="2022-04-24T13:02:27.292" v="2636"/>
        <pc:sldMkLst>
          <pc:docMk/>
          <pc:sldMk cId="4230518626" sldId="326"/>
        </pc:sldMkLst>
        <pc:spChg chg="mod">
          <ac:chgData name="Hanchen Wang" userId="bb8e805d-3b4c-422c-8c97-7f78a03f0a53" providerId="ADAL" clId="{08BE12D7-EDA0-4C18-AB5B-F69097AD967E}" dt="2022-04-21T06:08:21.186" v="586" actId="113"/>
          <ac:spMkLst>
            <pc:docMk/>
            <pc:sldMk cId="4230518626" sldId="326"/>
            <ac:spMk id="2" creationId="{B270153C-F0B1-43D4-8636-70DA08418BBD}"/>
          </ac:spMkLst>
        </pc:spChg>
        <pc:spChg chg="del">
          <ac:chgData name="Hanchen Wang" userId="bb8e805d-3b4c-422c-8c97-7f78a03f0a53" providerId="ADAL" clId="{08BE12D7-EDA0-4C18-AB5B-F69097AD967E}" dt="2022-04-21T06:08:24.792" v="588" actId="478"/>
          <ac:spMkLst>
            <pc:docMk/>
            <pc:sldMk cId="4230518626" sldId="326"/>
            <ac:spMk id="3" creationId="{6C3205AB-1B28-44CB-8BE8-2EBFCD2AAE1F}"/>
          </ac:spMkLst>
        </pc:spChg>
        <pc:spChg chg="del">
          <ac:chgData name="Hanchen Wang" userId="bb8e805d-3b4c-422c-8c97-7f78a03f0a53" providerId="ADAL" clId="{08BE12D7-EDA0-4C18-AB5B-F69097AD967E}" dt="2022-04-21T06:08:22.841" v="587" actId="478"/>
          <ac:spMkLst>
            <pc:docMk/>
            <pc:sldMk cId="4230518626" sldId="326"/>
            <ac:spMk id="4" creationId="{AB217C1C-4F83-46D6-B966-6F101AFABB25}"/>
          </ac:spMkLst>
        </pc:spChg>
        <pc:picChg chg="add del mod">
          <ac:chgData name="Hanchen Wang" userId="bb8e805d-3b4c-422c-8c97-7f78a03f0a53" providerId="ADAL" clId="{08BE12D7-EDA0-4C18-AB5B-F69097AD967E}" dt="2022-04-24T13:02:09.227" v="2635"/>
          <ac:picMkLst>
            <pc:docMk/>
            <pc:sldMk cId="4230518626" sldId="326"/>
            <ac:picMk id="3" creationId="{9E5D919F-379D-4FF9-9D95-D563F9D4871B}"/>
          </ac:picMkLst>
        </pc:picChg>
        <pc:picChg chg="add mod">
          <ac:chgData name="Hanchen Wang" userId="bb8e805d-3b4c-422c-8c97-7f78a03f0a53" providerId="ADAL" clId="{08BE12D7-EDA0-4C18-AB5B-F69097AD967E}" dt="2022-04-24T13:02:27.292" v="2636"/>
          <ac:picMkLst>
            <pc:docMk/>
            <pc:sldMk cId="4230518626" sldId="326"/>
            <ac:picMk id="4" creationId="{851BA0FF-9E25-4E8F-856E-1BF428E98096}"/>
          </ac:picMkLst>
        </pc:picChg>
        <pc:picChg chg="add mod">
          <ac:chgData name="Hanchen Wang" userId="bb8e805d-3b4c-422c-8c97-7f78a03f0a53" providerId="ADAL" clId="{08BE12D7-EDA0-4C18-AB5B-F69097AD967E}" dt="2022-04-21T06:08:30.484" v="591" actId="1076"/>
          <ac:picMkLst>
            <pc:docMk/>
            <pc:sldMk cId="4230518626" sldId="326"/>
            <ac:picMk id="6" creationId="{83C0EA75-E8BF-45E4-9E60-1653006A1F47}"/>
          </ac:picMkLst>
        </pc:picChg>
      </pc:sldChg>
      <pc:sldChg chg="addSp delSp modSp new mod modTransition">
        <pc:chgData name="Hanchen Wang" userId="bb8e805d-3b4c-422c-8c97-7f78a03f0a53" providerId="ADAL" clId="{08BE12D7-EDA0-4C18-AB5B-F69097AD967E}" dt="2022-04-24T13:02:55.938" v="2637"/>
        <pc:sldMkLst>
          <pc:docMk/>
          <pc:sldMk cId="3845735894" sldId="327"/>
        </pc:sldMkLst>
        <pc:spChg chg="mod">
          <ac:chgData name="Hanchen Wang" userId="bb8e805d-3b4c-422c-8c97-7f78a03f0a53" providerId="ADAL" clId="{08BE12D7-EDA0-4C18-AB5B-F69097AD967E}" dt="2022-04-21T06:11:15.238" v="735" actId="20577"/>
          <ac:spMkLst>
            <pc:docMk/>
            <pc:sldMk cId="3845735894" sldId="327"/>
            <ac:spMk id="2" creationId="{3ABE8FCA-4272-4DD0-ACA5-EE01B4419868}"/>
          </ac:spMkLst>
        </pc:spChg>
        <pc:spChg chg="mod">
          <ac:chgData name="Hanchen Wang" userId="bb8e805d-3b4c-422c-8c97-7f78a03f0a53" providerId="ADAL" clId="{08BE12D7-EDA0-4C18-AB5B-F69097AD967E}" dt="2022-04-21T06:11:21.785" v="752" actId="20577"/>
          <ac:spMkLst>
            <pc:docMk/>
            <pc:sldMk cId="3845735894" sldId="327"/>
            <ac:spMk id="3" creationId="{E0084CC4-5D7F-42E4-B9CB-DC1C8502C3B9}"/>
          </ac:spMkLst>
        </pc:spChg>
        <pc:spChg chg="del">
          <ac:chgData name="Hanchen Wang" userId="bb8e805d-3b4c-422c-8c97-7f78a03f0a53" providerId="ADAL" clId="{08BE12D7-EDA0-4C18-AB5B-F69097AD967E}" dt="2022-04-21T06:09:41.517" v="610" actId="478"/>
          <ac:spMkLst>
            <pc:docMk/>
            <pc:sldMk cId="3845735894" sldId="327"/>
            <ac:spMk id="4" creationId="{48B7167D-0832-4FF3-B956-43BEC568C247}"/>
          </ac:spMkLst>
        </pc:spChg>
        <pc:picChg chg="add mod">
          <ac:chgData name="Hanchen Wang" userId="bb8e805d-3b4c-422c-8c97-7f78a03f0a53" providerId="ADAL" clId="{08BE12D7-EDA0-4C18-AB5B-F69097AD967E}" dt="2022-04-24T13:02:55.938" v="2637"/>
          <ac:picMkLst>
            <pc:docMk/>
            <pc:sldMk cId="3845735894" sldId="327"/>
            <ac:picMk id="4" creationId="{B9DF926D-B4B9-4DFA-9449-8E43069281F3}"/>
          </ac:picMkLst>
        </pc:picChg>
      </pc:sldChg>
      <pc:sldChg chg="addSp delSp modSp new mod">
        <pc:chgData name="Hanchen Wang" userId="bb8e805d-3b4c-422c-8c97-7f78a03f0a53" providerId="ADAL" clId="{08BE12D7-EDA0-4C18-AB5B-F69097AD967E}" dt="2022-04-24T13:03:09.724" v="2638"/>
        <pc:sldMkLst>
          <pc:docMk/>
          <pc:sldMk cId="1981135373" sldId="328"/>
        </pc:sldMkLst>
        <pc:spChg chg="mod">
          <ac:chgData name="Hanchen Wang" userId="bb8e805d-3b4c-422c-8c97-7f78a03f0a53" providerId="ADAL" clId="{08BE12D7-EDA0-4C18-AB5B-F69097AD967E}" dt="2022-04-24T13:01:11.805" v="2633" actId="403"/>
          <ac:spMkLst>
            <pc:docMk/>
            <pc:sldMk cId="1981135373" sldId="328"/>
            <ac:spMk id="2" creationId="{0304F71D-D4D3-4F59-B5F4-BE50FE9C8125}"/>
          </ac:spMkLst>
        </pc:spChg>
        <pc:spChg chg="del">
          <ac:chgData name="Hanchen Wang" userId="bb8e805d-3b4c-422c-8c97-7f78a03f0a53" providerId="ADAL" clId="{08BE12D7-EDA0-4C18-AB5B-F69097AD967E}" dt="2022-04-24T13:00:47.315" v="2618" actId="478"/>
          <ac:spMkLst>
            <pc:docMk/>
            <pc:sldMk cId="1981135373" sldId="328"/>
            <ac:spMk id="3" creationId="{15B5673D-2CC5-4586-B52C-A237529E17EA}"/>
          </ac:spMkLst>
        </pc:spChg>
        <pc:spChg chg="del">
          <ac:chgData name="Hanchen Wang" userId="bb8e805d-3b4c-422c-8c97-7f78a03f0a53" providerId="ADAL" clId="{08BE12D7-EDA0-4C18-AB5B-F69097AD967E}" dt="2022-04-24T13:00:49.536" v="2619" actId="478"/>
          <ac:spMkLst>
            <pc:docMk/>
            <pc:sldMk cId="1981135373" sldId="328"/>
            <ac:spMk id="4" creationId="{87E3D8CA-7109-404E-8B32-A12735E0F078}"/>
          </ac:spMkLst>
        </pc:spChg>
        <pc:picChg chg="add mod">
          <ac:chgData name="Hanchen Wang" userId="bb8e805d-3b4c-422c-8c97-7f78a03f0a53" providerId="ADAL" clId="{08BE12D7-EDA0-4C18-AB5B-F69097AD967E}" dt="2022-04-24T13:03:09.724" v="2638"/>
          <ac:picMkLst>
            <pc:docMk/>
            <pc:sldMk cId="1981135373" sldId="328"/>
            <ac:picMk id="5" creationId="{4529207A-A213-4369-8481-BAAC8651BFE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B4F78D-ED7D-4CD0-B9B1-F033330C2D1F}" type="datetimeFigureOut">
              <a:rPr lang="en-AU" smtClean="0"/>
              <a:t>24/04/2022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D4485A-88D8-4EC4-B6CD-3907ECDAD0F6}" type="slidenum">
              <a:rPr lang="en-AU" smtClean="0"/>
              <a:t>‹#›</a:t>
            </a:fld>
            <a:endParaRPr lang="en-AU"/>
          </a:p>
        </p:txBody>
      </p:sp>
    </p:spTree>
    <p:extLst>
      <p:ext uri="{BB962C8B-B14F-4D97-AF65-F5344CB8AC3E}">
        <p14:creationId xmlns:p14="http://schemas.microsoft.com/office/powerpoint/2010/main" val="889920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5"/>
          </p:nvPr>
        </p:nvSpPr>
        <p:spPr/>
        <p:txBody>
          <a:bodyPr/>
          <a:lstStyle/>
          <a:p>
            <a:fld id="{5DD4485A-88D8-4EC4-B6CD-3907ECDAD0F6}" type="slidenum">
              <a:rPr lang="en-AU" smtClean="0"/>
              <a:t>1</a:t>
            </a:fld>
            <a:endParaRPr lang="en-AU"/>
          </a:p>
        </p:txBody>
      </p:sp>
    </p:spTree>
    <p:extLst>
      <p:ext uri="{BB962C8B-B14F-4D97-AF65-F5344CB8AC3E}">
        <p14:creationId xmlns:p14="http://schemas.microsoft.com/office/powerpoint/2010/main" val="574486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zh-CN" dirty="0"/>
              <a:t>So first I need to introduce the important definition enumeration number. Which, in short, means the number of recursive calls to find all matched with query q , data graph G, order phi and candidate set C. Then the reduced enumeration number is the deduction of enumeration number based on the order produced by RLQVO and that based on the baseline order. We use the order produced by RI as our baseline. </a:t>
            </a:r>
          </a:p>
          <a:p>
            <a:r>
              <a:rPr lang="en-AU" altLang="zh-CN" dirty="0"/>
              <a:t>Then the reward is normalized by a function f.</a:t>
            </a:r>
            <a:endParaRPr lang="zh-CN" altLang="en-US" dirty="0"/>
          </a:p>
        </p:txBody>
      </p:sp>
      <p:sp>
        <p:nvSpPr>
          <p:cNvPr id="4" name="Slide Number Placeholder 3"/>
          <p:cNvSpPr>
            <a:spLocks noGrp="1"/>
          </p:cNvSpPr>
          <p:nvPr>
            <p:ph type="sldNum" sz="quarter" idx="5"/>
          </p:nvPr>
        </p:nvSpPr>
        <p:spPr/>
        <p:txBody>
          <a:bodyPr/>
          <a:lstStyle/>
          <a:p>
            <a:fld id="{5DD4485A-88D8-4EC4-B6CD-3907ECDAD0F6}" type="slidenum">
              <a:rPr lang="en-AU" smtClean="0"/>
              <a:t>35</a:t>
            </a:fld>
            <a:endParaRPr lang="en-AU"/>
          </a:p>
        </p:txBody>
      </p:sp>
    </p:spTree>
    <p:extLst>
      <p:ext uri="{BB962C8B-B14F-4D97-AF65-F5344CB8AC3E}">
        <p14:creationId xmlns:p14="http://schemas.microsoft.com/office/powerpoint/2010/main" val="3150930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5"/>
          </p:nvPr>
        </p:nvSpPr>
        <p:spPr/>
        <p:txBody>
          <a:bodyPr/>
          <a:lstStyle/>
          <a:p>
            <a:fld id="{5DD4485A-88D8-4EC4-B6CD-3907ECDAD0F6}" type="slidenum">
              <a:rPr lang="en-AU" smtClean="0"/>
              <a:t>3</a:t>
            </a:fld>
            <a:endParaRPr lang="en-AU"/>
          </a:p>
        </p:txBody>
      </p:sp>
    </p:spTree>
    <p:extLst>
      <p:ext uri="{BB962C8B-B14F-4D97-AF65-F5344CB8AC3E}">
        <p14:creationId xmlns:p14="http://schemas.microsoft.com/office/powerpoint/2010/main" val="862668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There is a very simple example about the subgraph isomorphism. We have the query graph q with vertices u1 to u4 and the data graph G with the vertices v1 to v13.</a:t>
            </a:r>
            <a:endParaRPr lang="zh-CN" altLang="en-US" dirty="0"/>
          </a:p>
        </p:txBody>
      </p:sp>
      <p:sp>
        <p:nvSpPr>
          <p:cNvPr id="4" name="Slide Number Placeholder 3"/>
          <p:cNvSpPr>
            <a:spLocks noGrp="1"/>
          </p:cNvSpPr>
          <p:nvPr>
            <p:ph type="sldNum" sz="quarter" idx="5"/>
          </p:nvPr>
        </p:nvSpPr>
        <p:spPr/>
        <p:txBody>
          <a:bodyPr/>
          <a:lstStyle/>
          <a:p>
            <a:fld id="{5DD4485A-88D8-4EC4-B6CD-3907ECDAD0F6}" type="slidenum">
              <a:rPr lang="en-AU" smtClean="0"/>
              <a:t>4</a:t>
            </a:fld>
            <a:endParaRPr lang="en-AU"/>
          </a:p>
        </p:txBody>
      </p:sp>
    </p:spTree>
    <p:extLst>
      <p:ext uri="{BB962C8B-B14F-4D97-AF65-F5344CB8AC3E}">
        <p14:creationId xmlns:p14="http://schemas.microsoft.com/office/powerpoint/2010/main" val="433682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This is the first possible subgraph isomorphism from q to G where u1 maps to v1, u2 maps to v4, u3 maps to v5 and u4 maps to v10.</a:t>
            </a:r>
            <a:endParaRPr lang="zh-CN" altLang="en-US" dirty="0"/>
          </a:p>
        </p:txBody>
      </p:sp>
      <p:sp>
        <p:nvSpPr>
          <p:cNvPr id="4" name="Slide Number Placeholder 3"/>
          <p:cNvSpPr>
            <a:spLocks noGrp="1"/>
          </p:cNvSpPr>
          <p:nvPr>
            <p:ph type="sldNum" sz="quarter" idx="5"/>
          </p:nvPr>
        </p:nvSpPr>
        <p:spPr/>
        <p:txBody>
          <a:bodyPr/>
          <a:lstStyle/>
          <a:p>
            <a:fld id="{5DD4485A-88D8-4EC4-B6CD-3907ECDAD0F6}" type="slidenum">
              <a:rPr lang="en-AU" smtClean="0"/>
              <a:t>5</a:t>
            </a:fld>
            <a:endParaRPr lang="en-AU"/>
          </a:p>
        </p:txBody>
      </p:sp>
    </p:spTree>
    <p:extLst>
      <p:ext uri="{BB962C8B-B14F-4D97-AF65-F5344CB8AC3E}">
        <p14:creationId xmlns:p14="http://schemas.microsoft.com/office/powerpoint/2010/main" val="605995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This is the second mapping and u4 maps to v11.</a:t>
            </a:r>
            <a:endParaRPr lang="zh-CN" altLang="en-US" dirty="0"/>
          </a:p>
        </p:txBody>
      </p:sp>
      <p:sp>
        <p:nvSpPr>
          <p:cNvPr id="4" name="Slide Number Placeholder 3"/>
          <p:cNvSpPr>
            <a:spLocks noGrp="1"/>
          </p:cNvSpPr>
          <p:nvPr>
            <p:ph type="sldNum" sz="quarter" idx="5"/>
          </p:nvPr>
        </p:nvSpPr>
        <p:spPr/>
        <p:txBody>
          <a:bodyPr/>
          <a:lstStyle/>
          <a:p>
            <a:fld id="{5DD4485A-88D8-4EC4-B6CD-3907ECDAD0F6}" type="slidenum">
              <a:rPr lang="en-AU" smtClean="0"/>
              <a:t>6</a:t>
            </a:fld>
            <a:endParaRPr lang="en-AU"/>
          </a:p>
        </p:txBody>
      </p:sp>
    </p:spTree>
    <p:extLst>
      <p:ext uri="{BB962C8B-B14F-4D97-AF65-F5344CB8AC3E}">
        <p14:creationId xmlns:p14="http://schemas.microsoft.com/office/powerpoint/2010/main" val="3542693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This is the third mapping, where u3 maps to v6.</a:t>
            </a:r>
            <a:endParaRPr lang="zh-CN" altLang="en-US" dirty="0"/>
          </a:p>
        </p:txBody>
      </p:sp>
      <p:sp>
        <p:nvSpPr>
          <p:cNvPr id="4" name="Slide Number Placeholder 3"/>
          <p:cNvSpPr>
            <a:spLocks noGrp="1"/>
          </p:cNvSpPr>
          <p:nvPr>
            <p:ph type="sldNum" sz="quarter" idx="5"/>
          </p:nvPr>
        </p:nvSpPr>
        <p:spPr/>
        <p:txBody>
          <a:bodyPr/>
          <a:lstStyle/>
          <a:p>
            <a:fld id="{5DD4485A-88D8-4EC4-B6CD-3907ECDAD0F6}" type="slidenum">
              <a:rPr lang="en-AU" smtClean="0"/>
              <a:t>7</a:t>
            </a:fld>
            <a:endParaRPr lang="en-AU"/>
          </a:p>
        </p:txBody>
      </p:sp>
    </p:spTree>
    <p:extLst>
      <p:ext uri="{BB962C8B-B14F-4D97-AF65-F5344CB8AC3E}">
        <p14:creationId xmlns:p14="http://schemas.microsoft.com/office/powerpoint/2010/main" val="250034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 motivation of this work comes from the limitations of the existing order generation methods. The existing subgraph matching methods xxx.</a:t>
            </a:r>
            <a:endParaRPr lang="zh-CN" altLang="en-US" dirty="0"/>
          </a:p>
        </p:txBody>
      </p:sp>
      <p:sp>
        <p:nvSpPr>
          <p:cNvPr id="4" name="Slide Number Placeholder 3"/>
          <p:cNvSpPr>
            <a:spLocks noGrp="1"/>
          </p:cNvSpPr>
          <p:nvPr>
            <p:ph type="sldNum" sz="quarter" idx="5"/>
          </p:nvPr>
        </p:nvSpPr>
        <p:spPr/>
        <p:txBody>
          <a:bodyPr/>
          <a:lstStyle/>
          <a:p>
            <a:fld id="{5DD4485A-88D8-4EC4-B6CD-3907ECDAD0F6}" type="slidenum">
              <a:rPr lang="en-AU" smtClean="0"/>
              <a:t>15</a:t>
            </a:fld>
            <a:endParaRPr lang="en-AU"/>
          </a:p>
        </p:txBody>
      </p:sp>
    </p:spTree>
    <p:extLst>
      <p:ext uri="{BB962C8B-B14F-4D97-AF65-F5344CB8AC3E}">
        <p14:creationId xmlns:p14="http://schemas.microsoft.com/office/powerpoint/2010/main" val="949830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However</a:t>
            </a:r>
            <a:r>
              <a:rPr lang="en-AU" altLang="zh-CN" dirty="0"/>
              <a:t>,</a:t>
            </a:r>
            <a:r>
              <a:rPr lang="zh-CN" altLang="en-US" dirty="0"/>
              <a:t> </a:t>
            </a:r>
            <a:r>
              <a:rPr lang="en-AU" altLang="zh-CN" dirty="0"/>
              <a:t>these</a:t>
            </a:r>
            <a:r>
              <a:rPr lang="zh-CN" altLang="en-US" dirty="0"/>
              <a:t> </a:t>
            </a:r>
            <a:r>
              <a:rPr lang="en-AU" altLang="zh-CN" dirty="0"/>
              <a:t>methods</a:t>
            </a:r>
            <a:r>
              <a:rPr lang="zh-CN" altLang="en-US" dirty="0"/>
              <a:t> </a:t>
            </a:r>
            <a:r>
              <a:rPr lang="en-AU" altLang="zh-CN" dirty="0"/>
              <a:t>usually have the following limitations:</a:t>
            </a:r>
            <a:endParaRPr lang="en-AU" dirty="0"/>
          </a:p>
        </p:txBody>
      </p:sp>
      <p:sp>
        <p:nvSpPr>
          <p:cNvPr id="4" name="Slide Number Placeholder 3"/>
          <p:cNvSpPr>
            <a:spLocks noGrp="1"/>
          </p:cNvSpPr>
          <p:nvPr>
            <p:ph type="sldNum" sz="quarter" idx="5"/>
          </p:nvPr>
        </p:nvSpPr>
        <p:spPr/>
        <p:txBody>
          <a:bodyPr/>
          <a:lstStyle/>
          <a:p>
            <a:fld id="{5DD4485A-88D8-4EC4-B6CD-3907ECDAD0F6}" type="slidenum">
              <a:rPr lang="en-AU" smtClean="0"/>
              <a:t>16</a:t>
            </a:fld>
            <a:endParaRPr lang="en-AU"/>
          </a:p>
        </p:txBody>
      </p:sp>
    </p:spTree>
    <p:extLst>
      <p:ext uri="{BB962C8B-B14F-4D97-AF65-F5344CB8AC3E}">
        <p14:creationId xmlns:p14="http://schemas.microsoft.com/office/powerpoint/2010/main" val="3582946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zh-CN" dirty="0"/>
              <a:t>The performance of our model is not sensitive to the choice of the GNN backbone. In this work, we choose the graph convolutional network. The computation of the GCN in each layer is defined as follows. With the representation hu’ computed by the graph convolutional network, the action probability is computed by a two-layer MLP with a </a:t>
            </a:r>
            <a:r>
              <a:rPr lang="en-AU" altLang="zh-CN" dirty="0" err="1"/>
              <a:t>softmax</a:t>
            </a:r>
            <a:r>
              <a:rPr lang="en-AU" altLang="zh-CN" dirty="0"/>
              <a:t> activation function. The mask operation means the selection of vertices in the action space.</a:t>
            </a:r>
            <a:endParaRPr lang="zh-CN" altLang="en-US" dirty="0"/>
          </a:p>
        </p:txBody>
      </p:sp>
      <p:sp>
        <p:nvSpPr>
          <p:cNvPr id="4" name="Slide Number Placeholder 3"/>
          <p:cNvSpPr>
            <a:spLocks noGrp="1"/>
          </p:cNvSpPr>
          <p:nvPr>
            <p:ph type="sldNum" sz="quarter" idx="5"/>
          </p:nvPr>
        </p:nvSpPr>
        <p:spPr/>
        <p:txBody>
          <a:bodyPr/>
          <a:lstStyle/>
          <a:p>
            <a:fld id="{5DD4485A-88D8-4EC4-B6CD-3907ECDAD0F6}" type="slidenum">
              <a:rPr lang="en-AU" smtClean="0"/>
              <a:t>33</a:t>
            </a:fld>
            <a:endParaRPr lang="en-AU"/>
          </a:p>
        </p:txBody>
      </p:sp>
    </p:spTree>
    <p:extLst>
      <p:ext uri="{BB962C8B-B14F-4D97-AF65-F5344CB8AC3E}">
        <p14:creationId xmlns:p14="http://schemas.microsoft.com/office/powerpoint/2010/main" val="8265761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52D8F1-025F-1B45-BD8A-D1664CE56EAC}"/>
              </a:ext>
            </a:extLst>
          </p:cNvPr>
          <p:cNvPicPr>
            <a:picLocks noChangeAspect="1"/>
          </p:cNvPicPr>
          <p:nvPr userDrawn="1"/>
        </p:nvPicPr>
        <p:blipFill>
          <a:blip r:embed="rId2"/>
          <a:stretch>
            <a:fillRect/>
          </a:stretch>
        </p:blipFill>
        <p:spPr>
          <a:xfrm>
            <a:off x="2273346" y="-446589"/>
            <a:ext cx="7124888" cy="7674796"/>
          </a:xfrm>
          <a:prstGeom prst="rect">
            <a:avLst/>
          </a:prstGeom>
        </p:spPr>
      </p:pic>
      <p:sp>
        <p:nvSpPr>
          <p:cNvPr id="8" name="Rectangle 7">
            <a:extLst>
              <a:ext uri="{FF2B5EF4-FFF2-40B4-BE49-F238E27FC236}">
                <a16:creationId xmlns:a16="http://schemas.microsoft.com/office/drawing/2014/main" id="{CE976E31-1EA1-274A-A1AD-5915E61D3EEC}"/>
              </a:ext>
            </a:extLst>
          </p:cNvPr>
          <p:cNvSpPr/>
          <p:nvPr userDrawn="1"/>
        </p:nvSpPr>
        <p:spPr>
          <a:xfrm>
            <a:off x="10010233" y="0"/>
            <a:ext cx="2183586" cy="6858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UNSW Sydney Logo">
            <a:extLst>
              <a:ext uri="{FF2B5EF4-FFF2-40B4-BE49-F238E27FC236}">
                <a16:creationId xmlns:a16="http://schemas.microsoft.com/office/drawing/2014/main" id="{F0BF8575-4955-BC4A-80DE-4BF637C59C7B}"/>
              </a:ext>
            </a:extLst>
          </p:cNvPr>
          <p:cNvPicPr>
            <a:picLocks noChangeAspect="1"/>
          </p:cNvPicPr>
          <p:nvPr userDrawn="1"/>
        </p:nvPicPr>
        <p:blipFill>
          <a:blip r:embed="rId3"/>
          <a:srcRect/>
          <a:stretch/>
        </p:blipFill>
        <p:spPr>
          <a:xfrm>
            <a:off x="10593240" y="522000"/>
            <a:ext cx="1188000" cy="1240241"/>
          </a:xfrm>
          <a:prstGeom prst="rect">
            <a:avLst/>
          </a:prstGeom>
        </p:spPr>
      </p:pic>
      <p:sp>
        <p:nvSpPr>
          <p:cNvPr id="10" name="Title Placeholder 1">
            <a:extLst>
              <a:ext uri="{FF2B5EF4-FFF2-40B4-BE49-F238E27FC236}">
                <a16:creationId xmlns:a16="http://schemas.microsoft.com/office/drawing/2014/main" id="{86AF8517-E0F0-4998-8AA8-25A0DD8EF33A}"/>
              </a:ext>
            </a:extLst>
          </p:cNvPr>
          <p:cNvSpPr>
            <a:spLocks noGrp="1"/>
          </p:cNvSpPr>
          <p:nvPr>
            <p:ph type="title"/>
          </p:nvPr>
        </p:nvSpPr>
        <p:spPr>
          <a:xfrm>
            <a:off x="410400" y="345600"/>
            <a:ext cx="7858800" cy="3477600"/>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D34C583A-86D7-4AD9-912C-AA86DC354559}"/>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spTree>
    <p:extLst>
      <p:ext uri="{BB962C8B-B14F-4D97-AF65-F5344CB8AC3E}">
        <p14:creationId xmlns:p14="http://schemas.microsoft.com/office/powerpoint/2010/main" val="2003256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7D6A8-8593-4C21-938E-8349B6D2FBE3}"/>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F9A56A4-BCFE-444A-B799-3003156ECF65}"/>
              </a:ext>
            </a:extLst>
          </p:cNvPr>
          <p:cNvSpPr>
            <a:spLocks noGrp="1"/>
          </p:cNvSpPr>
          <p:nvPr>
            <p:ph type="dt" sz="half" idx="10"/>
          </p:nvPr>
        </p:nvSpPr>
        <p:spPr/>
        <p:txBody>
          <a:bodyPr/>
          <a:lstStyle/>
          <a:p>
            <a:fld id="{2A3090FF-0D07-44EF-BE91-92BA9AB775B9}" type="datetimeFigureOut">
              <a:rPr lang="en-AU" smtClean="0"/>
              <a:t>24/04/2022</a:t>
            </a:fld>
            <a:endParaRPr lang="en-AU"/>
          </a:p>
        </p:txBody>
      </p:sp>
      <p:sp>
        <p:nvSpPr>
          <p:cNvPr id="4" name="Footer Placeholder 3">
            <a:extLst>
              <a:ext uri="{FF2B5EF4-FFF2-40B4-BE49-F238E27FC236}">
                <a16:creationId xmlns:a16="http://schemas.microsoft.com/office/drawing/2014/main" id="{33661598-FDFF-4254-A4A3-B4A979362993}"/>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FF24BB6E-0C9C-4308-81D1-8B331EC18F2D}"/>
              </a:ext>
            </a:extLst>
          </p:cNvPr>
          <p:cNvSpPr>
            <a:spLocks noGrp="1"/>
          </p:cNvSpPr>
          <p:nvPr>
            <p:ph type="sldNum" sz="quarter" idx="12"/>
          </p:nvPr>
        </p:nvSpPr>
        <p:spPr/>
        <p:txBody>
          <a:bodyPr/>
          <a:lstStyle/>
          <a:p>
            <a:fld id="{009375D7-070A-4959-9224-FB5E66F2B1B3}" type="slidenum">
              <a:rPr lang="en-AU" smtClean="0"/>
              <a:t>‹#›</a:t>
            </a:fld>
            <a:endParaRPr lang="en-AU"/>
          </a:p>
        </p:txBody>
      </p:sp>
    </p:spTree>
    <p:extLst>
      <p:ext uri="{BB962C8B-B14F-4D97-AF65-F5344CB8AC3E}">
        <p14:creationId xmlns:p14="http://schemas.microsoft.com/office/powerpoint/2010/main" val="912063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8177DF-154E-A742-8FEF-9A9493EABE44}"/>
              </a:ext>
            </a:extLst>
          </p:cNvPr>
          <p:cNvPicPr>
            <a:picLocks noChangeAspect="1"/>
          </p:cNvPicPr>
          <p:nvPr userDrawn="1"/>
        </p:nvPicPr>
        <p:blipFill>
          <a:blip r:embed="rId2"/>
          <a:stretch>
            <a:fillRect/>
          </a:stretch>
        </p:blipFill>
        <p:spPr>
          <a:xfrm rot="5635519">
            <a:off x="434031" y="-748389"/>
            <a:ext cx="7756149" cy="8354779"/>
          </a:xfrm>
          <a:prstGeom prst="rect">
            <a:avLst/>
          </a:prstGeom>
        </p:spPr>
      </p:pic>
      <p:sp>
        <p:nvSpPr>
          <p:cNvPr id="7" name="Rectangle 6">
            <a:extLst>
              <a:ext uri="{FF2B5EF4-FFF2-40B4-BE49-F238E27FC236}">
                <a16:creationId xmlns:a16="http://schemas.microsoft.com/office/drawing/2014/main" id="{8FBC9DD3-2081-9D4A-BCDD-FD7DDC635932}"/>
              </a:ext>
            </a:extLst>
          </p:cNvPr>
          <p:cNvSpPr/>
          <p:nvPr userDrawn="1"/>
        </p:nvSpPr>
        <p:spPr>
          <a:xfrm>
            <a:off x="10010233" y="0"/>
            <a:ext cx="2183586" cy="6858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Placeholder 1">
            <a:extLst>
              <a:ext uri="{FF2B5EF4-FFF2-40B4-BE49-F238E27FC236}">
                <a16:creationId xmlns:a16="http://schemas.microsoft.com/office/drawing/2014/main" id="{C5886A02-1DE7-4D1F-812D-8E48DA31D9EE}"/>
              </a:ext>
            </a:extLst>
          </p:cNvPr>
          <p:cNvSpPr>
            <a:spLocks noGrp="1"/>
          </p:cNvSpPr>
          <p:nvPr>
            <p:ph type="title"/>
          </p:nvPr>
        </p:nvSpPr>
        <p:spPr>
          <a:xfrm>
            <a:off x="410400" y="345600"/>
            <a:ext cx="7858800" cy="3477600"/>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3BBAF8E8-6BD7-44A0-90FF-4167695E26AE}"/>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pic>
        <p:nvPicPr>
          <p:cNvPr id="2" name="Picture 1" descr="UNSW Sydney Logo">
            <a:extLst>
              <a:ext uri="{FF2B5EF4-FFF2-40B4-BE49-F238E27FC236}">
                <a16:creationId xmlns:a16="http://schemas.microsoft.com/office/drawing/2014/main" id="{16367954-2926-486A-95D7-D57A05D0A1ED}"/>
              </a:ext>
            </a:extLst>
          </p:cNvPr>
          <p:cNvPicPr>
            <a:picLocks noChangeAspect="1"/>
          </p:cNvPicPr>
          <p:nvPr userDrawn="1"/>
        </p:nvPicPr>
        <p:blipFill>
          <a:blip r:embed="rId3"/>
          <a:srcRect/>
          <a:stretch/>
        </p:blipFill>
        <p:spPr>
          <a:xfrm>
            <a:off x="10667151" y="5261593"/>
            <a:ext cx="1188000" cy="1240241"/>
          </a:xfrm>
          <a:prstGeom prst="rect">
            <a:avLst/>
          </a:prstGeom>
        </p:spPr>
      </p:pic>
    </p:spTree>
    <p:extLst>
      <p:ext uri="{BB962C8B-B14F-4D97-AF65-F5344CB8AC3E}">
        <p14:creationId xmlns:p14="http://schemas.microsoft.com/office/powerpoint/2010/main" val="3920051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9CB962-B705-314A-93E0-7EFEF584C6D7}"/>
              </a:ext>
            </a:extLst>
          </p:cNvPr>
          <p:cNvSpPr/>
          <p:nvPr userDrawn="1"/>
        </p:nvSpPr>
        <p:spPr>
          <a:xfrm>
            <a:off x="1" y="1"/>
            <a:ext cx="5543550" cy="6858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8A4A11-68D0-0342-99AF-D474A68AB20A}"/>
              </a:ext>
            </a:extLst>
          </p:cNvPr>
          <p:cNvPicPr>
            <a:picLocks noChangeAspect="1"/>
          </p:cNvPicPr>
          <p:nvPr userDrawn="1"/>
        </p:nvPicPr>
        <p:blipFill>
          <a:blip r:embed="rId2"/>
          <a:stretch>
            <a:fillRect/>
          </a:stretch>
        </p:blipFill>
        <p:spPr>
          <a:xfrm rot="2999759">
            <a:off x="1292068" y="-612610"/>
            <a:ext cx="5135041" cy="7002330"/>
          </a:xfrm>
          <a:prstGeom prst="rect">
            <a:avLst/>
          </a:prstGeom>
        </p:spPr>
      </p:pic>
      <p:sp>
        <p:nvSpPr>
          <p:cNvPr id="5" name="Title Placeholder 1">
            <a:extLst>
              <a:ext uri="{FF2B5EF4-FFF2-40B4-BE49-F238E27FC236}">
                <a16:creationId xmlns:a16="http://schemas.microsoft.com/office/drawing/2014/main" id="{731F86E2-22A6-454C-8159-2DC19FE6F9E2}"/>
              </a:ext>
            </a:extLst>
          </p:cNvPr>
          <p:cNvSpPr>
            <a:spLocks noGrp="1"/>
          </p:cNvSpPr>
          <p:nvPr>
            <p:ph type="title"/>
          </p:nvPr>
        </p:nvSpPr>
        <p:spPr>
          <a:xfrm>
            <a:off x="410400" y="345600"/>
            <a:ext cx="4812231" cy="4956162"/>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6" name="Text Placeholder 2">
            <a:extLst>
              <a:ext uri="{FF2B5EF4-FFF2-40B4-BE49-F238E27FC236}">
                <a16:creationId xmlns:a16="http://schemas.microsoft.com/office/drawing/2014/main" id="{B5638188-B406-48E0-8C3F-15ACD21F3DC5}"/>
              </a:ext>
            </a:extLst>
          </p:cNvPr>
          <p:cNvSpPr>
            <a:spLocks noGrp="1"/>
          </p:cNvSpPr>
          <p:nvPr>
            <p:ph idx="1" hasCustomPrompt="1"/>
          </p:nvPr>
        </p:nvSpPr>
        <p:spPr>
          <a:xfrm>
            <a:off x="5598000" y="50112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3" name="Picture Placeholder 2">
            <a:extLst>
              <a:ext uri="{FF2B5EF4-FFF2-40B4-BE49-F238E27FC236}">
                <a16:creationId xmlns:a16="http://schemas.microsoft.com/office/drawing/2014/main" id="{2990D705-58F1-4621-96D0-F0B963892461}"/>
              </a:ext>
            </a:extLst>
          </p:cNvPr>
          <p:cNvSpPr>
            <a:spLocks noGrp="1"/>
          </p:cNvSpPr>
          <p:nvPr>
            <p:ph type="pic" sz="quarter" idx="10"/>
          </p:nvPr>
        </p:nvSpPr>
        <p:spPr>
          <a:xfrm>
            <a:off x="5543550" y="-1"/>
            <a:ext cx="6663600" cy="5011200"/>
          </a:xfrm>
        </p:spPr>
        <p:txBody>
          <a:bodyPr/>
          <a:lstStyle/>
          <a:p>
            <a:r>
              <a:rPr lang="en-US"/>
              <a:t>Click icon to add picture</a:t>
            </a:r>
            <a:endParaRPr lang="en-AU"/>
          </a:p>
        </p:txBody>
      </p:sp>
      <p:pic>
        <p:nvPicPr>
          <p:cNvPr id="2" name="Picture 1" descr="UNSW Sydney Logo">
            <a:extLst>
              <a:ext uri="{FF2B5EF4-FFF2-40B4-BE49-F238E27FC236}">
                <a16:creationId xmlns:a16="http://schemas.microsoft.com/office/drawing/2014/main" id="{87B7DB84-DBF6-43D5-A225-64A86E32A4E9}"/>
              </a:ext>
            </a:extLst>
          </p:cNvPr>
          <p:cNvPicPr>
            <a:picLocks noChangeAspect="1"/>
          </p:cNvPicPr>
          <p:nvPr userDrawn="1"/>
        </p:nvPicPr>
        <p:blipFill>
          <a:blip r:embed="rId3"/>
          <a:srcRect/>
          <a:stretch/>
        </p:blipFill>
        <p:spPr>
          <a:xfrm>
            <a:off x="412071" y="5320585"/>
            <a:ext cx="1188000" cy="1240241"/>
          </a:xfrm>
          <a:prstGeom prst="rect">
            <a:avLst/>
          </a:prstGeom>
        </p:spPr>
      </p:pic>
    </p:spTree>
    <p:extLst>
      <p:ext uri="{BB962C8B-B14F-4D97-AF65-F5344CB8AC3E}">
        <p14:creationId xmlns:p14="http://schemas.microsoft.com/office/powerpoint/2010/main" val="3302179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D9F833-BA4F-E348-9506-0D3D621C75CA}"/>
              </a:ext>
            </a:extLst>
          </p:cNvPr>
          <p:cNvSpPr/>
          <p:nvPr userDrawn="1"/>
        </p:nvSpPr>
        <p:spPr>
          <a:xfrm>
            <a:off x="6740525" y="1"/>
            <a:ext cx="5453294" cy="501575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A531F2A4-2E25-476F-BA2C-2F1534A5AE17}"/>
              </a:ext>
            </a:extLst>
          </p:cNvPr>
          <p:cNvSpPr>
            <a:spLocks noGrp="1"/>
          </p:cNvSpPr>
          <p:nvPr>
            <p:ph type="title"/>
          </p:nvPr>
        </p:nvSpPr>
        <p:spPr>
          <a:xfrm>
            <a:off x="6840000" y="0"/>
            <a:ext cx="5353819" cy="5015751"/>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5" name="Text Placeholder 2">
            <a:extLst>
              <a:ext uri="{FF2B5EF4-FFF2-40B4-BE49-F238E27FC236}">
                <a16:creationId xmlns:a16="http://schemas.microsoft.com/office/drawing/2014/main" id="{101CB2D6-9770-4776-A129-B761AA34E3CD}"/>
              </a:ext>
            </a:extLst>
          </p:cNvPr>
          <p:cNvSpPr>
            <a:spLocks noGrp="1"/>
          </p:cNvSpPr>
          <p:nvPr>
            <p:ph idx="1" hasCustomPrompt="1"/>
          </p:nvPr>
        </p:nvSpPr>
        <p:spPr>
          <a:xfrm>
            <a:off x="205200" y="51696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6" name="Picture Placeholder 2">
            <a:extLst>
              <a:ext uri="{FF2B5EF4-FFF2-40B4-BE49-F238E27FC236}">
                <a16:creationId xmlns:a16="http://schemas.microsoft.com/office/drawing/2014/main" id="{93161D9F-A3DE-495E-AC64-CC914469DD45}"/>
              </a:ext>
            </a:extLst>
          </p:cNvPr>
          <p:cNvSpPr>
            <a:spLocks noGrp="1"/>
          </p:cNvSpPr>
          <p:nvPr>
            <p:ph type="pic" sz="quarter" idx="10"/>
          </p:nvPr>
        </p:nvSpPr>
        <p:spPr>
          <a:xfrm>
            <a:off x="-1" y="4551"/>
            <a:ext cx="6740525" cy="5011200"/>
          </a:xfrm>
        </p:spPr>
        <p:txBody>
          <a:bodyPr/>
          <a:lstStyle/>
          <a:p>
            <a:r>
              <a:rPr lang="en-US"/>
              <a:t>Click icon to add picture</a:t>
            </a:r>
            <a:endParaRPr lang="en-AU"/>
          </a:p>
        </p:txBody>
      </p:sp>
      <p:pic>
        <p:nvPicPr>
          <p:cNvPr id="2" name="Picture 1" descr="UNSW Sydney Logo">
            <a:extLst>
              <a:ext uri="{FF2B5EF4-FFF2-40B4-BE49-F238E27FC236}">
                <a16:creationId xmlns:a16="http://schemas.microsoft.com/office/drawing/2014/main" id="{FF675AE0-8F62-485C-BF3D-6598839BADFF}"/>
              </a:ext>
            </a:extLst>
          </p:cNvPr>
          <p:cNvPicPr>
            <a:picLocks noChangeAspect="1"/>
          </p:cNvPicPr>
          <p:nvPr userDrawn="1"/>
        </p:nvPicPr>
        <p:blipFill>
          <a:blip r:embed="rId2"/>
          <a:srcRect/>
          <a:stretch/>
        </p:blipFill>
        <p:spPr>
          <a:xfrm>
            <a:off x="10735975" y="5300921"/>
            <a:ext cx="1188000" cy="1240241"/>
          </a:xfrm>
          <a:prstGeom prst="rect">
            <a:avLst/>
          </a:prstGeom>
        </p:spPr>
      </p:pic>
    </p:spTree>
    <p:extLst>
      <p:ext uri="{BB962C8B-B14F-4D97-AF65-F5344CB8AC3E}">
        <p14:creationId xmlns:p14="http://schemas.microsoft.com/office/powerpoint/2010/main" val="3382380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E16058-FC97-C34C-A94D-1AEBA1319CEF}"/>
              </a:ext>
            </a:extLst>
          </p:cNvPr>
          <p:cNvSpPr/>
          <p:nvPr userDrawn="1"/>
        </p:nvSpPr>
        <p:spPr>
          <a:xfrm>
            <a:off x="0" y="1"/>
            <a:ext cx="12191999" cy="5000624"/>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3731078-F8F9-874A-9D19-CFDFD455C9CE}"/>
              </a:ext>
            </a:extLst>
          </p:cNvPr>
          <p:cNvPicPr>
            <a:picLocks noChangeAspect="1"/>
          </p:cNvPicPr>
          <p:nvPr userDrawn="1"/>
        </p:nvPicPr>
        <p:blipFill>
          <a:blip r:embed="rId2"/>
          <a:stretch>
            <a:fillRect/>
          </a:stretch>
        </p:blipFill>
        <p:spPr>
          <a:xfrm rot="2597677">
            <a:off x="2348756" y="-999555"/>
            <a:ext cx="7882815" cy="9308122"/>
          </a:xfrm>
          <a:prstGeom prst="rect">
            <a:avLst/>
          </a:prstGeom>
        </p:spPr>
      </p:pic>
      <p:sp>
        <p:nvSpPr>
          <p:cNvPr id="5" name="Title Placeholder 1">
            <a:extLst>
              <a:ext uri="{FF2B5EF4-FFF2-40B4-BE49-F238E27FC236}">
                <a16:creationId xmlns:a16="http://schemas.microsoft.com/office/drawing/2014/main" id="{2D2519EB-A5E4-4600-B620-DAE568D00CAB}"/>
              </a:ext>
            </a:extLst>
          </p:cNvPr>
          <p:cNvSpPr>
            <a:spLocks noGrp="1"/>
          </p:cNvSpPr>
          <p:nvPr>
            <p:ph type="title"/>
          </p:nvPr>
        </p:nvSpPr>
        <p:spPr>
          <a:xfrm>
            <a:off x="410400" y="3211200"/>
            <a:ext cx="11268000" cy="1785600"/>
          </a:xfrm>
          <a:prstGeom prst="rect">
            <a:avLst/>
          </a:prstGeom>
        </p:spPr>
        <p:txBody>
          <a:bodyPr vert="horz" lIns="91440" tIns="45720" rIns="91440" bIns="45720" rtlCol="0" anchor="t" anchorCtr="0">
            <a:noAutofit/>
          </a:bodyPr>
          <a:lstStyle/>
          <a:p>
            <a:r>
              <a:rPr lang="en-US" dirty="0"/>
              <a:t>Click to edit Master title style</a:t>
            </a:r>
          </a:p>
        </p:txBody>
      </p:sp>
      <p:sp>
        <p:nvSpPr>
          <p:cNvPr id="6" name="Text Placeholder 2">
            <a:extLst>
              <a:ext uri="{FF2B5EF4-FFF2-40B4-BE49-F238E27FC236}">
                <a16:creationId xmlns:a16="http://schemas.microsoft.com/office/drawing/2014/main" id="{D58515C2-9BB5-4C9A-BBC5-7F4A491DD6EC}"/>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pic>
        <p:nvPicPr>
          <p:cNvPr id="2" name="Picture 1" descr="UNSW Sydney Logo">
            <a:extLst>
              <a:ext uri="{FF2B5EF4-FFF2-40B4-BE49-F238E27FC236}">
                <a16:creationId xmlns:a16="http://schemas.microsoft.com/office/drawing/2014/main" id="{21B83991-6CB1-46A6-A70E-59562F1A4541}"/>
              </a:ext>
            </a:extLst>
          </p:cNvPr>
          <p:cNvPicPr>
            <a:picLocks noChangeAspect="1"/>
          </p:cNvPicPr>
          <p:nvPr userDrawn="1"/>
        </p:nvPicPr>
        <p:blipFill>
          <a:blip r:embed="rId3"/>
          <a:srcRect/>
          <a:stretch/>
        </p:blipFill>
        <p:spPr>
          <a:xfrm>
            <a:off x="7966896" y="5234359"/>
            <a:ext cx="1188000" cy="1240241"/>
          </a:xfrm>
          <a:prstGeom prst="rect">
            <a:avLst/>
          </a:prstGeom>
        </p:spPr>
      </p:pic>
    </p:spTree>
    <p:extLst>
      <p:ext uri="{BB962C8B-B14F-4D97-AF65-F5344CB8AC3E}">
        <p14:creationId xmlns:p14="http://schemas.microsoft.com/office/powerpoint/2010/main" val="254213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58CEE-1ED1-964F-9B8D-652B718B5899}"/>
              </a:ext>
            </a:extLst>
          </p:cNvPr>
          <p:cNvPicPr>
            <a:picLocks noChangeAspect="1"/>
          </p:cNvPicPr>
          <p:nvPr userDrawn="1"/>
        </p:nvPicPr>
        <p:blipFill>
          <a:blip r:embed="rId2"/>
          <a:stretch>
            <a:fillRect/>
          </a:stretch>
        </p:blipFill>
        <p:spPr>
          <a:xfrm rot="13462306">
            <a:off x="290281" y="727049"/>
            <a:ext cx="6021559" cy="8149660"/>
          </a:xfrm>
          <a:prstGeom prst="rect">
            <a:avLst/>
          </a:prstGeom>
        </p:spPr>
      </p:pic>
      <p:sp>
        <p:nvSpPr>
          <p:cNvPr id="4" name="Title Placeholder 1">
            <a:extLst>
              <a:ext uri="{FF2B5EF4-FFF2-40B4-BE49-F238E27FC236}">
                <a16:creationId xmlns:a16="http://schemas.microsoft.com/office/drawing/2014/main" id="{9EC0BA0E-E5B8-41F6-813F-C9A458BE6C3D}"/>
              </a:ext>
            </a:extLst>
          </p:cNvPr>
          <p:cNvSpPr>
            <a:spLocks noGrp="1"/>
          </p:cNvSpPr>
          <p:nvPr>
            <p:ph type="title"/>
          </p:nvPr>
        </p:nvSpPr>
        <p:spPr>
          <a:xfrm>
            <a:off x="410400" y="2624400"/>
            <a:ext cx="6244621" cy="2556000"/>
          </a:xfrm>
          <a:prstGeom prst="rect">
            <a:avLst/>
          </a:prstGeom>
        </p:spPr>
        <p:txBody>
          <a:bodyPr vert="horz" lIns="91440" tIns="45720" rIns="91440" bIns="45720" rtlCol="0" anchor="t" anchorCtr="0">
            <a:noAutofit/>
          </a:bodyPr>
          <a:lstStyle>
            <a:lvl1pPr>
              <a:defRPr sz="8000"/>
            </a:lvl1pPr>
          </a:lstStyle>
          <a:p>
            <a:r>
              <a:rPr lang="en-US"/>
              <a:t>Click to edit Master title style</a:t>
            </a:r>
            <a:endParaRPr lang="en-US" dirty="0"/>
          </a:p>
        </p:txBody>
      </p:sp>
      <p:sp>
        <p:nvSpPr>
          <p:cNvPr id="5" name="Text Placeholder 2">
            <a:extLst>
              <a:ext uri="{FF2B5EF4-FFF2-40B4-BE49-F238E27FC236}">
                <a16:creationId xmlns:a16="http://schemas.microsoft.com/office/drawing/2014/main" id="{92413593-DCD0-42A0-AE48-665AD86AE6DD}"/>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6" name="Picture Placeholder 2">
            <a:extLst>
              <a:ext uri="{FF2B5EF4-FFF2-40B4-BE49-F238E27FC236}">
                <a16:creationId xmlns:a16="http://schemas.microsoft.com/office/drawing/2014/main" id="{7D37E0CB-DF2A-4FFC-85FC-AD9C7ED63B74}"/>
              </a:ext>
            </a:extLst>
          </p:cNvPr>
          <p:cNvSpPr>
            <a:spLocks noGrp="1"/>
          </p:cNvSpPr>
          <p:nvPr>
            <p:ph type="pic" sz="quarter" idx="10"/>
          </p:nvPr>
        </p:nvSpPr>
        <p:spPr>
          <a:xfrm>
            <a:off x="6784800" y="-2"/>
            <a:ext cx="5407200" cy="6858001"/>
          </a:xfrm>
        </p:spPr>
        <p:txBody>
          <a:bodyPr/>
          <a:lstStyle/>
          <a:p>
            <a:r>
              <a:rPr lang="en-US"/>
              <a:t>Click icon to add picture</a:t>
            </a:r>
            <a:endParaRPr lang="en-AU"/>
          </a:p>
        </p:txBody>
      </p:sp>
      <p:pic>
        <p:nvPicPr>
          <p:cNvPr id="2" name="Picture 1" descr="UNSW Sydney Logo">
            <a:extLst>
              <a:ext uri="{FF2B5EF4-FFF2-40B4-BE49-F238E27FC236}">
                <a16:creationId xmlns:a16="http://schemas.microsoft.com/office/drawing/2014/main" id="{77E20C77-3D0A-4A35-878B-F3D37CBE0520}"/>
              </a:ext>
            </a:extLst>
          </p:cNvPr>
          <p:cNvPicPr>
            <a:picLocks noChangeAspect="1"/>
          </p:cNvPicPr>
          <p:nvPr userDrawn="1"/>
        </p:nvPicPr>
        <p:blipFill>
          <a:blip r:embed="rId3"/>
          <a:srcRect/>
          <a:stretch/>
        </p:blipFill>
        <p:spPr>
          <a:xfrm>
            <a:off x="7838572" y="403362"/>
            <a:ext cx="1188000" cy="1240241"/>
          </a:xfrm>
          <a:prstGeom prst="rect">
            <a:avLst/>
          </a:prstGeom>
        </p:spPr>
      </p:pic>
    </p:spTree>
    <p:extLst>
      <p:ext uri="{BB962C8B-B14F-4D97-AF65-F5344CB8AC3E}">
        <p14:creationId xmlns:p14="http://schemas.microsoft.com/office/powerpoint/2010/main" val="795085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B421E-C230-4985-A55F-249E4712D5D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F9B1106-1747-47C6-AD4D-1ED872037F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E6605EE-6C12-4B09-B328-5FC771964EB0}"/>
              </a:ext>
            </a:extLst>
          </p:cNvPr>
          <p:cNvSpPr>
            <a:spLocks noGrp="1"/>
          </p:cNvSpPr>
          <p:nvPr>
            <p:ph type="dt" sz="half" idx="10"/>
          </p:nvPr>
        </p:nvSpPr>
        <p:spPr/>
        <p:txBody>
          <a:bodyPr/>
          <a:lstStyle/>
          <a:p>
            <a:fld id="{2A3090FF-0D07-44EF-BE91-92BA9AB775B9}" type="datetimeFigureOut">
              <a:rPr lang="en-AU" smtClean="0"/>
              <a:t>24/04/2022</a:t>
            </a:fld>
            <a:endParaRPr lang="en-AU"/>
          </a:p>
        </p:txBody>
      </p:sp>
      <p:sp>
        <p:nvSpPr>
          <p:cNvPr id="5" name="Footer Placeholder 4">
            <a:extLst>
              <a:ext uri="{FF2B5EF4-FFF2-40B4-BE49-F238E27FC236}">
                <a16:creationId xmlns:a16="http://schemas.microsoft.com/office/drawing/2014/main" id="{39B7F1C5-E024-4AB0-B408-32F5C1A10AB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9489FD8-71FE-4137-8FE6-DC2A193CC355}"/>
              </a:ext>
            </a:extLst>
          </p:cNvPr>
          <p:cNvSpPr>
            <a:spLocks noGrp="1"/>
          </p:cNvSpPr>
          <p:nvPr>
            <p:ph type="sldNum" sz="quarter" idx="12"/>
          </p:nvPr>
        </p:nvSpPr>
        <p:spPr/>
        <p:txBody>
          <a:bodyPr/>
          <a:lstStyle/>
          <a:p>
            <a:fld id="{009375D7-070A-4959-9224-FB5E66F2B1B3}" type="slidenum">
              <a:rPr lang="en-AU" smtClean="0"/>
              <a:t>‹#›</a:t>
            </a:fld>
            <a:endParaRPr lang="en-AU"/>
          </a:p>
        </p:txBody>
      </p:sp>
    </p:spTree>
    <p:extLst>
      <p:ext uri="{BB962C8B-B14F-4D97-AF65-F5344CB8AC3E}">
        <p14:creationId xmlns:p14="http://schemas.microsoft.com/office/powerpoint/2010/main" val="2854804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85695-8E0F-403A-9CD7-62C032F7690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C05A9F9-AE68-4F94-9E5E-068EE37349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C93A7560-CAFD-4E61-95FB-BDA485201B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99DDD9F1-1A2C-48B2-B5C9-C73A7289C320}"/>
              </a:ext>
            </a:extLst>
          </p:cNvPr>
          <p:cNvSpPr>
            <a:spLocks noGrp="1"/>
          </p:cNvSpPr>
          <p:nvPr>
            <p:ph type="dt" sz="half" idx="10"/>
          </p:nvPr>
        </p:nvSpPr>
        <p:spPr/>
        <p:txBody>
          <a:bodyPr/>
          <a:lstStyle/>
          <a:p>
            <a:fld id="{2A3090FF-0D07-44EF-BE91-92BA9AB775B9}" type="datetimeFigureOut">
              <a:rPr lang="en-AU" smtClean="0"/>
              <a:t>24/04/2022</a:t>
            </a:fld>
            <a:endParaRPr lang="en-AU"/>
          </a:p>
        </p:txBody>
      </p:sp>
      <p:sp>
        <p:nvSpPr>
          <p:cNvPr id="6" name="Footer Placeholder 5">
            <a:extLst>
              <a:ext uri="{FF2B5EF4-FFF2-40B4-BE49-F238E27FC236}">
                <a16:creationId xmlns:a16="http://schemas.microsoft.com/office/drawing/2014/main" id="{6B3D520C-6BAD-40E9-A2B0-8BFA83635E1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E604E87-51E9-4833-AA93-39FB9ED72BE2}"/>
              </a:ext>
            </a:extLst>
          </p:cNvPr>
          <p:cNvSpPr>
            <a:spLocks noGrp="1"/>
          </p:cNvSpPr>
          <p:nvPr>
            <p:ph type="sldNum" sz="quarter" idx="12"/>
          </p:nvPr>
        </p:nvSpPr>
        <p:spPr/>
        <p:txBody>
          <a:bodyPr/>
          <a:lstStyle/>
          <a:p>
            <a:fld id="{009375D7-070A-4959-9224-FB5E66F2B1B3}" type="slidenum">
              <a:rPr lang="en-AU" smtClean="0"/>
              <a:t>‹#›</a:t>
            </a:fld>
            <a:endParaRPr lang="en-AU"/>
          </a:p>
        </p:txBody>
      </p:sp>
    </p:spTree>
    <p:extLst>
      <p:ext uri="{BB962C8B-B14F-4D97-AF65-F5344CB8AC3E}">
        <p14:creationId xmlns:p14="http://schemas.microsoft.com/office/powerpoint/2010/main" val="3089460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C9467-6CA3-4111-A4AE-FFD0F459C1D4}"/>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E09CDFA-8C89-4FC7-83CB-4B6BD3F030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C0D324-2CEE-48D7-AB8D-9EB56FF323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35C84E4-E747-422F-823D-ABB103E226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6CBDB2-558E-4410-815E-BC17CE86EE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7BD73ABA-F022-4A2D-BC50-6EFA1A189B4A}"/>
              </a:ext>
            </a:extLst>
          </p:cNvPr>
          <p:cNvSpPr>
            <a:spLocks noGrp="1"/>
          </p:cNvSpPr>
          <p:nvPr>
            <p:ph type="dt" sz="half" idx="10"/>
          </p:nvPr>
        </p:nvSpPr>
        <p:spPr/>
        <p:txBody>
          <a:bodyPr/>
          <a:lstStyle/>
          <a:p>
            <a:fld id="{2A3090FF-0D07-44EF-BE91-92BA9AB775B9}" type="datetimeFigureOut">
              <a:rPr lang="en-AU" smtClean="0"/>
              <a:t>24/04/2022</a:t>
            </a:fld>
            <a:endParaRPr lang="en-AU"/>
          </a:p>
        </p:txBody>
      </p:sp>
      <p:sp>
        <p:nvSpPr>
          <p:cNvPr id="8" name="Footer Placeholder 7">
            <a:extLst>
              <a:ext uri="{FF2B5EF4-FFF2-40B4-BE49-F238E27FC236}">
                <a16:creationId xmlns:a16="http://schemas.microsoft.com/office/drawing/2014/main" id="{0119AFDB-C42E-463D-B00B-B7C3F2C195E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508F5CF-1000-4107-8B86-354403242CE2}"/>
              </a:ext>
            </a:extLst>
          </p:cNvPr>
          <p:cNvSpPr>
            <a:spLocks noGrp="1"/>
          </p:cNvSpPr>
          <p:nvPr>
            <p:ph type="sldNum" sz="quarter" idx="12"/>
          </p:nvPr>
        </p:nvSpPr>
        <p:spPr/>
        <p:txBody>
          <a:bodyPr/>
          <a:lstStyle/>
          <a:p>
            <a:fld id="{009375D7-070A-4959-9224-FB5E66F2B1B3}" type="slidenum">
              <a:rPr lang="en-AU" smtClean="0"/>
              <a:t>‹#›</a:t>
            </a:fld>
            <a:endParaRPr lang="en-AU"/>
          </a:p>
        </p:txBody>
      </p:sp>
    </p:spTree>
    <p:extLst>
      <p:ext uri="{BB962C8B-B14F-4D97-AF65-F5344CB8AC3E}">
        <p14:creationId xmlns:p14="http://schemas.microsoft.com/office/powerpoint/2010/main" val="10377735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841D79-9C5E-1449-B506-564E0213A8CE}"/>
              </a:ext>
            </a:extLst>
          </p:cNvPr>
          <p:cNvSpPr>
            <a:spLocks noGrp="1"/>
          </p:cNvSpPr>
          <p:nvPr>
            <p:ph type="title"/>
          </p:nvPr>
        </p:nvSpPr>
        <p:spPr>
          <a:xfrm>
            <a:off x="410400" y="345600"/>
            <a:ext cx="7858800" cy="3477600"/>
          </a:xfrm>
          <a:prstGeom prst="rect">
            <a:avLst/>
          </a:prstGeom>
        </p:spPr>
        <p:txBody>
          <a:bodyPr vert="horz" lIns="91440" tIns="45720" rIns="91440" bIns="45720" rtlCol="0" anchor="t" anchorCtr="0">
            <a:noAutofit/>
          </a:bodyPr>
          <a:lstStyle/>
          <a:p>
            <a:r>
              <a:rPr lang="en-GB" dirty="0"/>
              <a:t>Title goes here</a:t>
            </a:r>
            <a:endParaRPr lang="en-US" dirty="0"/>
          </a:p>
        </p:txBody>
      </p:sp>
      <p:sp>
        <p:nvSpPr>
          <p:cNvPr id="3" name="Text Placeholder 2">
            <a:extLst>
              <a:ext uri="{FF2B5EF4-FFF2-40B4-BE49-F238E27FC236}">
                <a16:creationId xmlns:a16="http://schemas.microsoft.com/office/drawing/2014/main" id="{4A50093E-B476-CE4A-816B-226988C60D31}"/>
              </a:ext>
            </a:extLst>
          </p:cNvPr>
          <p:cNvSpPr>
            <a:spLocks noGrp="1"/>
          </p:cNvSpPr>
          <p:nvPr>
            <p:ph type="body" idx="1"/>
          </p:nvPr>
        </p:nvSpPr>
        <p:spPr>
          <a:xfrm>
            <a:off x="410400" y="6289200"/>
            <a:ext cx="4730400" cy="370800"/>
          </a:xfrm>
          <a:prstGeom prst="rect">
            <a:avLst/>
          </a:prstGeom>
        </p:spPr>
        <p:txBody>
          <a:bodyPr vert="horz" lIns="91440" tIns="45720" rIns="91440" bIns="45720" rtlCol="0">
            <a:normAutofit/>
          </a:bodyPr>
          <a:lstStyle/>
          <a:p>
            <a:pPr lvl="0"/>
            <a:r>
              <a:rPr lang="en-GB" dirty="0"/>
              <a:t>Click to edit Master text styles</a:t>
            </a:r>
          </a:p>
        </p:txBody>
      </p:sp>
    </p:spTree>
    <p:extLst>
      <p:ext uri="{BB962C8B-B14F-4D97-AF65-F5344CB8AC3E}">
        <p14:creationId xmlns:p14="http://schemas.microsoft.com/office/powerpoint/2010/main" val="19369128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marL="0" indent="0" algn="l" defTabSz="914400" rtl="0" eaLnBrk="1" latinLnBrk="0" hangingPunct="1">
        <a:lnSpc>
          <a:spcPct val="100000"/>
        </a:lnSpc>
        <a:spcBef>
          <a:spcPct val="0"/>
        </a:spcBef>
        <a:buNone/>
        <a:defRPr sz="11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buFont typeface="Calibri" panose="020F050202020403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664CD-741D-4C8B-81A1-8F813AD195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5BC9109C-5296-411A-BFAE-02503EAE8F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127DF911-AF5C-4E26-A571-BA8DB3C794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3090FF-0D07-44EF-BE91-92BA9AB775B9}" type="datetimeFigureOut">
              <a:rPr lang="en-AU" smtClean="0"/>
              <a:t>24/04/2022</a:t>
            </a:fld>
            <a:endParaRPr lang="en-AU"/>
          </a:p>
        </p:txBody>
      </p:sp>
      <p:sp>
        <p:nvSpPr>
          <p:cNvPr id="5" name="Footer Placeholder 4">
            <a:extLst>
              <a:ext uri="{FF2B5EF4-FFF2-40B4-BE49-F238E27FC236}">
                <a16:creationId xmlns:a16="http://schemas.microsoft.com/office/drawing/2014/main" id="{28AD8E53-B55F-4650-ADAB-27193A7195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DADCEA8-03AE-46AA-AD1B-6B051BA05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9375D7-070A-4959-9224-FB5E66F2B1B3}" type="slidenum">
              <a:rPr lang="en-AU" smtClean="0"/>
              <a:t>‹#›</a:t>
            </a:fld>
            <a:endParaRPr lang="en-AU"/>
          </a:p>
        </p:txBody>
      </p:sp>
      <p:sp>
        <p:nvSpPr>
          <p:cNvPr id="8" name="Rectangle 7">
            <a:extLst>
              <a:ext uri="{FF2B5EF4-FFF2-40B4-BE49-F238E27FC236}">
                <a16:creationId xmlns:a16="http://schemas.microsoft.com/office/drawing/2014/main" id="{FA7CA2B4-C8AB-4F09-B260-BA7609DF079D}"/>
              </a:ext>
            </a:extLst>
          </p:cNvPr>
          <p:cNvSpPr/>
          <p:nvPr userDrawn="1"/>
        </p:nvSpPr>
        <p:spPr>
          <a:xfrm rot="5400000">
            <a:off x="5706290" y="372291"/>
            <a:ext cx="779419" cy="12192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UNSW Sydney Logo">
            <a:extLst>
              <a:ext uri="{FF2B5EF4-FFF2-40B4-BE49-F238E27FC236}">
                <a16:creationId xmlns:a16="http://schemas.microsoft.com/office/drawing/2014/main" id="{84EF7EA2-D124-438C-BF7A-68B3D6878301}"/>
              </a:ext>
            </a:extLst>
          </p:cNvPr>
          <p:cNvPicPr>
            <a:picLocks noChangeAspect="1"/>
          </p:cNvPicPr>
          <p:nvPr userDrawn="1"/>
        </p:nvPicPr>
        <p:blipFill>
          <a:blip r:embed="rId6"/>
          <a:srcRect/>
          <a:stretch/>
        </p:blipFill>
        <p:spPr>
          <a:xfrm>
            <a:off x="11526898" y="6196827"/>
            <a:ext cx="540000" cy="563746"/>
          </a:xfrm>
          <a:prstGeom prst="rect">
            <a:avLst/>
          </a:prstGeom>
        </p:spPr>
      </p:pic>
    </p:spTree>
    <p:extLst>
      <p:ext uri="{BB962C8B-B14F-4D97-AF65-F5344CB8AC3E}">
        <p14:creationId xmlns:p14="http://schemas.microsoft.com/office/powerpoint/2010/main" val="338972464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Calibri" panose="020F0502020204030204" pitchFamily="34" charset="0"/>
        <a:buChar char="﻿"/>
        <a:defRPr sz="2800" kern="1200">
          <a:solidFill>
            <a:schemeClr val="tx1"/>
          </a:solidFill>
          <a:latin typeface="+mn-lt"/>
          <a:ea typeface="+mn-ea"/>
          <a:cs typeface="+mn-cs"/>
        </a:defRPr>
      </a:lvl1pPr>
      <a:lvl2pPr marL="230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687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144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602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0.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0.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0.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0.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0.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0.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0.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8.xml"/><Relationship Id="rId7" Type="http://schemas.openxmlformats.org/officeDocument/2006/relationships/image" Target="../media/image28.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0.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8.xml"/><Relationship Id="rId7" Type="http://schemas.openxmlformats.org/officeDocument/2006/relationships/image" Target="../media/image34.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0.xml"/><Relationship Id="rId9"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0.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0.png"/><Relationship Id="rId5" Type="http://schemas.openxmlformats.org/officeDocument/2006/relationships/image" Target="../media/image39.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10.png"/><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0.png"/><Relationship Id="rId4" Type="http://schemas.openxmlformats.org/officeDocument/2006/relationships/image" Target="../media/image410.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0.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0.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10.png"/><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10.png"/><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10.png"/><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39348-96F8-4B14-B332-D981B988677D}"/>
              </a:ext>
            </a:extLst>
          </p:cNvPr>
          <p:cNvSpPr>
            <a:spLocks noGrp="1"/>
          </p:cNvSpPr>
          <p:nvPr>
            <p:ph type="title"/>
          </p:nvPr>
        </p:nvSpPr>
        <p:spPr>
          <a:xfrm>
            <a:off x="410400" y="2624400"/>
            <a:ext cx="11641392" cy="2556000"/>
          </a:xfrm>
        </p:spPr>
        <p:txBody>
          <a:bodyPr/>
          <a:lstStyle/>
          <a:p>
            <a:r>
              <a:rPr kumimoji="0" lang="en-US" sz="4800" b="1" i="0" u="none" strike="noStrike" kern="1200" cap="none" spc="0" normalizeH="0" baseline="0" noProof="0" dirty="0">
                <a:ln>
                  <a:noFill/>
                </a:ln>
                <a:solidFill>
                  <a:srgbClr val="000000"/>
                </a:solidFill>
                <a:effectLst/>
                <a:uLnTx/>
                <a:uFillTx/>
                <a:latin typeface="Clancy"/>
                <a:ea typeface="+mj-ea"/>
                <a:cs typeface="+mj-cs"/>
              </a:rPr>
              <a:t>Reinforcement Learning Based Query Vertex Ordering Model for Subgraph Matching</a:t>
            </a:r>
            <a:endParaRPr lang="en-AU" dirty="0"/>
          </a:p>
        </p:txBody>
      </p:sp>
      <p:sp>
        <p:nvSpPr>
          <p:cNvPr id="3" name="Content Placeholder 2">
            <a:extLst>
              <a:ext uri="{FF2B5EF4-FFF2-40B4-BE49-F238E27FC236}">
                <a16:creationId xmlns:a16="http://schemas.microsoft.com/office/drawing/2014/main" id="{41AEB857-BB6A-4A39-A7C6-FAA1A72F46B5}"/>
              </a:ext>
            </a:extLst>
          </p:cNvPr>
          <p:cNvSpPr>
            <a:spLocks noGrp="1"/>
          </p:cNvSpPr>
          <p:nvPr>
            <p:ph idx="1"/>
          </p:nvPr>
        </p:nvSpPr>
        <p:spPr>
          <a:xfrm>
            <a:off x="410400" y="4414680"/>
            <a:ext cx="10443528" cy="765720"/>
          </a:xfrm>
        </p:spPr>
        <p:txBody>
          <a:bodyPr>
            <a:normAutofit/>
          </a:bodyPr>
          <a:lstStyle/>
          <a:p>
            <a:r>
              <a:rPr lang="en-US" altLang="zh-CN" sz="2400" dirty="0"/>
              <a:t>Hanchen</a:t>
            </a:r>
            <a:r>
              <a:rPr lang="en-AU" altLang="zh-CN" sz="2400" dirty="0"/>
              <a:t> Wang, Ying Zhang, Lu Qin, Wei Wang, Wenjie Zhang, </a:t>
            </a:r>
            <a:r>
              <a:rPr lang="en-AU" altLang="zh-CN" sz="2400" dirty="0" err="1"/>
              <a:t>Xuemin</a:t>
            </a:r>
            <a:r>
              <a:rPr lang="en-AU" altLang="zh-CN" sz="2400" dirty="0"/>
              <a:t> Lin</a:t>
            </a:r>
            <a:endParaRPr lang="en-AU" sz="2400" dirty="0"/>
          </a:p>
          <a:p>
            <a:endParaRPr lang="en-AU" sz="2400" dirty="0"/>
          </a:p>
        </p:txBody>
      </p:sp>
      <p:pic>
        <p:nvPicPr>
          <p:cNvPr id="5" name="Picture 4" descr="UTS International Students - Home | Facebook">
            <a:extLst>
              <a:ext uri="{FF2B5EF4-FFF2-40B4-BE49-F238E27FC236}">
                <a16:creationId xmlns:a16="http://schemas.microsoft.com/office/drawing/2014/main" id="{24F0023E-D075-4A76-BB84-88FC53F940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8757" y="270757"/>
            <a:ext cx="1434275" cy="14342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The Hong Kong University of Science and Technology : Rankings, Fees &amp;  Courses Details | Top Universities">
            <a:extLst>
              <a:ext uri="{FF2B5EF4-FFF2-40B4-BE49-F238E27FC236}">
                <a16:creationId xmlns:a16="http://schemas.microsoft.com/office/drawing/2014/main" id="{56C9F957-325F-4536-80C3-4ED45FB90D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43032" y="270757"/>
            <a:ext cx="1434275" cy="14342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10;&#10;Description automatically generated">
            <a:extLst>
              <a:ext uri="{FF2B5EF4-FFF2-40B4-BE49-F238E27FC236}">
                <a16:creationId xmlns:a16="http://schemas.microsoft.com/office/drawing/2014/main" id="{2F302661-94DE-45A4-B16B-A19B11CD52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693" y="474619"/>
            <a:ext cx="971686" cy="971686"/>
          </a:xfrm>
          <a:prstGeom prst="rect">
            <a:avLst/>
          </a:prstGeom>
        </p:spPr>
      </p:pic>
      <p:pic>
        <p:nvPicPr>
          <p:cNvPr id="11" name="Audio 10">
            <a:hlinkClick r:id="" action="ppaction://media"/>
            <a:extLst>
              <a:ext uri="{FF2B5EF4-FFF2-40B4-BE49-F238E27FC236}">
                <a16:creationId xmlns:a16="http://schemas.microsoft.com/office/drawing/2014/main" id="{EA4FA865-2566-417D-A4C3-FC4B2EE3EC7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00123745"/>
      </p:ext>
    </p:extLst>
  </p:cSld>
  <p:clrMapOvr>
    <a:masterClrMapping/>
  </p:clrMapOvr>
  <mc:AlternateContent xmlns:mc="http://schemas.openxmlformats.org/markup-compatibility/2006" xmlns:p14="http://schemas.microsoft.com/office/powerpoint/2010/main">
    <mc:Choice Requires="p14">
      <p:transition spd="slow" p14:dur="2000" advTm="11102"/>
    </mc:Choice>
    <mc:Fallback xmlns="">
      <p:transition spd="slow" advTm="11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CDE32-759A-48A9-985C-CD14A989160B}"/>
              </a:ext>
            </a:extLst>
          </p:cNvPr>
          <p:cNvSpPr>
            <a:spLocks noGrp="1"/>
          </p:cNvSpPr>
          <p:nvPr>
            <p:ph type="title"/>
          </p:nvPr>
        </p:nvSpPr>
        <p:spPr/>
        <p:txBody>
          <a:bodyPr/>
          <a:lstStyle/>
          <a:p>
            <a:r>
              <a:rPr lang="en-US" b="1" dirty="0"/>
              <a:t>Backtracking-based Methods</a:t>
            </a:r>
            <a:endParaRPr lang="en-AU" b="1" dirty="0"/>
          </a:p>
        </p:txBody>
      </p:sp>
      <p:sp>
        <p:nvSpPr>
          <p:cNvPr id="3" name="Content Placeholder 2">
            <a:extLst>
              <a:ext uri="{FF2B5EF4-FFF2-40B4-BE49-F238E27FC236}">
                <a16:creationId xmlns:a16="http://schemas.microsoft.com/office/drawing/2014/main" id="{AD42F898-487D-4F24-B0B3-40F419D0256C}"/>
              </a:ext>
            </a:extLst>
          </p:cNvPr>
          <p:cNvSpPr>
            <a:spLocks noGrp="1"/>
          </p:cNvSpPr>
          <p:nvPr>
            <p:ph sz="half" idx="1"/>
          </p:nvPr>
        </p:nvSpPr>
        <p:spPr>
          <a:xfrm>
            <a:off x="838200" y="1825625"/>
            <a:ext cx="10515600" cy="4351338"/>
          </a:xfrm>
        </p:spPr>
        <p:txBody>
          <a:bodyPr/>
          <a:lstStyle/>
          <a:p>
            <a:r>
              <a:rPr lang="en-US" dirty="0"/>
              <a:t>Complete candidate vertex set generation is to filter out the unpromising vertices, and hence reduce the search space before the enumeration process begins.</a:t>
            </a:r>
            <a:endParaRPr lang="en-AU" dirty="0"/>
          </a:p>
        </p:txBody>
      </p:sp>
      <p:pic>
        <p:nvPicPr>
          <p:cNvPr id="5" name="Picture 4">
            <a:extLst>
              <a:ext uri="{FF2B5EF4-FFF2-40B4-BE49-F238E27FC236}">
                <a16:creationId xmlns:a16="http://schemas.microsoft.com/office/drawing/2014/main" id="{619AAACC-817B-46A2-B40A-0F9A5FABDE00}"/>
              </a:ext>
            </a:extLst>
          </p:cNvPr>
          <p:cNvPicPr>
            <a:picLocks noChangeAspect="1"/>
          </p:cNvPicPr>
          <p:nvPr/>
        </p:nvPicPr>
        <p:blipFill>
          <a:blip r:embed="rId4"/>
          <a:stretch>
            <a:fillRect/>
          </a:stretch>
        </p:blipFill>
        <p:spPr>
          <a:xfrm>
            <a:off x="895350" y="3429000"/>
            <a:ext cx="10401300" cy="1828800"/>
          </a:xfrm>
          <a:prstGeom prst="rect">
            <a:avLst/>
          </a:prstGeom>
        </p:spPr>
      </p:pic>
      <p:pic>
        <p:nvPicPr>
          <p:cNvPr id="4" name="Audio 3">
            <a:hlinkClick r:id="" action="ppaction://media"/>
            <a:extLst>
              <a:ext uri="{FF2B5EF4-FFF2-40B4-BE49-F238E27FC236}">
                <a16:creationId xmlns:a16="http://schemas.microsoft.com/office/drawing/2014/main" id="{11B21F77-27E0-4D9F-9686-94880FFFD2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40272756"/>
      </p:ext>
    </p:extLst>
  </p:cSld>
  <p:clrMapOvr>
    <a:masterClrMapping/>
  </p:clrMapOvr>
  <mc:AlternateContent xmlns:mc="http://schemas.openxmlformats.org/markup-compatibility/2006" xmlns:p14="http://schemas.microsoft.com/office/powerpoint/2010/main">
    <mc:Choice Requires="p14">
      <p:transition spd="slow" p14:dur="2000" advTm="26263"/>
    </mc:Choice>
    <mc:Fallback xmlns="">
      <p:transition spd="slow" advTm="26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CDE32-759A-48A9-985C-CD14A989160B}"/>
              </a:ext>
            </a:extLst>
          </p:cNvPr>
          <p:cNvSpPr>
            <a:spLocks noGrp="1"/>
          </p:cNvSpPr>
          <p:nvPr>
            <p:ph type="title"/>
          </p:nvPr>
        </p:nvSpPr>
        <p:spPr/>
        <p:txBody>
          <a:bodyPr/>
          <a:lstStyle/>
          <a:p>
            <a:r>
              <a:rPr lang="en-US" b="1" dirty="0"/>
              <a:t>Backtracking-based Methods</a:t>
            </a:r>
            <a:endParaRPr lang="en-AU" b="1" dirty="0"/>
          </a:p>
        </p:txBody>
      </p:sp>
      <p:sp>
        <p:nvSpPr>
          <p:cNvPr id="3" name="Content Placeholder 2">
            <a:extLst>
              <a:ext uri="{FF2B5EF4-FFF2-40B4-BE49-F238E27FC236}">
                <a16:creationId xmlns:a16="http://schemas.microsoft.com/office/drawing/2014/main" id="{AD42F898-487D-4F24-B0B3-40F419D0256C}"/>
              </a:ext>
            </a:extLst>
          </p:cNvPr>
          <p:cNvSpPr>
            <a:spLocks noGrp="1"/>
          </p:cNvSpPr>
          <p:nvPr>
            <p:ph sz="half" idx="1"/>
          </p:nvPr>
        </p:nvSpPr>
        <p:spPr>
          <a:xfrm>
            <a:off x="838200" y="1825625"/>
            <a:ext cx="10515600" cy="4351338"/>
          </a:xfrm>
        </p:spPr>
        <p:txBody>
          <a:bodyPr/>
          <a:lstStyle/>
          <a:p>
            <a:r>
              <a:rPr lang="en-US" dirty="0"/>
              <a:t>Matching order generation phase generates the matching order </a:t>
            </a:r>
            <a:r>
              <a:rPr lang="el-GR" dirty="0"/>
              <a:t>φ</a:t>
            </a:r>
            <a:r>
              <a:rPr lang="en-US" dirty="0"/>
              <a:t> to guide the enumeration of matched subgraphs.</a:t>
            </a:r>
            <a:endParaRPr lang="en-AU" dirty="0"/>
          </a:p>
        </p:txBody>
      </p:sp>
      <p:pic>
        <p:nvPicPr>
          <p:cNvPr id="6" name="Picture 5">
            <a:extLst>
              <a:ext uri="{FF2B5EF4-FFF2-40B4-BE49-F238E27FC236}">
                <a16:creationId xmlns:a16="http://schemas.microsoft.com/office/drawing/2014/main" id="{08FC8405-CE66-44B1-BDA6-17DB0230E8F3}"/>
              </a:ext>
            </a:extLst>
          </p:cNvPr>
          <p:cNvPicPr>
            <a:picLocks noChangeAspect="1"/>
          </p:cNvPicPr>
          <p:nvPr/>
        </p:nvPicPr>
        <p:blipFill>
          <a:blip r:embed="rId4"/>
          <a:stretch>
            <a:fillRect/>
          </a:stretch>
        </p:blipFill>
        <p:spPr>
          <a:xfrm>
            <a:off x="933450" y="3477419"/>
            <a:ext cx="10420350" cy="1047750"/>
          </a:xfrm>
          <a:prstGeom prst="rect">
            <a:avLst/>
          </a:prstGeom>
        </p:spPr>
      </p:pic>
      <p:pic>
        <p:nvPicPr>
          <p:cNvPr id="4" name="Audio 3">
            <a:hlinkClick r:id="" action="ppaction://media"/>
            <a:extLst>
              <a:ext uri="{FF2B5EF4-FFF2-40B4-BE49-F238E27FC236}">
                <a16:creationId xmlns:a16="http://schemas.microsoft.com/office/drawing/2014/main" id="{9DCB2D6E-1A07-4477-BA9F-E99E0DA856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66469030"/>
      </p:ext>
    </p:extLst>
  </p:cSld>
  <p:clrMapOvr>
    <a:masterClrMapping/>
  </p:clrMapOvr>
  <mc:AlternateContent xmlns:mc="http://schemas.openxmlformats.org/markup-compatibility/2006" xmlns:p14="http://schemas.microsoft.com/office/powerpoint/2010/main">
    <mc:Choice Requires="p14">
      <p:transition spd="slow" p14:dur="2000" advTm="11379"/>
    </mc:Choice>
    <mc:Fallback xmlns="">
      <p:transition spd="slow" advTm="11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CDE32-759A-48A9-985C-CD14A989160B}"/>
              </a:ext>
            </a:extLst>
          </p:cNvPr>
          <p:cNvSpPr>
            <a:spLocks noGrp="1"/>
          </p:cNvSpPr>
          <p:nvPr>
            <p:ph type="title"/>
          </p:nvPr>
        </p:nvSpPr>
        <p:spPr/>
        <p:txBody>
          <a:bodyPr/>
          <a:lstStyle/>
          <a:p>
            <a:r>
              <a:rPr lang="en-US" b="1" dirty="0"/>
              <a:t>Backtracking-based Methods</a:t>
            </a:r>
            <a:endParaRPr lang="en-AU" b="1" dirty="0"/>
          </a:p>
        </p:txBody>
      </p:sp>
      <p:sp>
        <p:nvSpPr>
          <p:cNvPr id="3" name="Content Placeholder 2">
            <a:extLst>
              <a:ext uri="{FF2B5EF4-FFF2-40B4-BE49-F238E27FC236}">
                <a16:creationId xmlns:a16="http://schemas.microsoft.com/office/drawing/2014/main" id="{AD42F898-487D-4F24-B0B3-40F419D0256C}"/>
              </a:ext>
            </a:extLst>
          </p:cNvPr>
          <p:cNvSpPr>
            <a:spLocks noGrp="1"/>
          </p:cNvSpPr>
          <p:nvPr>
            <p:ph sz="half" idx="1"/>
          </p:nvPr>
        </p:nvSpPr>
        <p:spPr>
          <a:xfrm>
            <a:off x="838200" y="1825625"/>
            <a:ext cx="10515600" cy="4351338"/>
          </a:xfrm>
        </p:spPr>
        <p:txBody>
          <a:bodyPr/>
          <a:lstStyle/>
          <a:p>
            <a:r>
              <a:rPr lang="en-US" dirty="0"/>
              <a:t>The enumeration procedure finds all matches of the query subgraph q in the data graph G with given matching order </a:t>
            </a:r>
            <a:r>
              <a:rPr lang="el-GR" dirty="0"/>
              <a:t>φ</a:t>
            </a:r>
            <a:r>
              <a:rPr lang="en-US" dirty="0"/>
              <a:t>.</a:t>
            </a:r>
            <a:endParaRPr lang="en-AU" dirty="0"/>
          </a:p>
        </p:txBody>
      </p:sp>
      <p:pic>
        <p:nvPicPr>
          <p:cNvPr id="5" name="Picture 4">
            <a:extLst>
              <a:ext uri="{FF2B5EF4-FFF2-40B4-BE49-F238E27FC236}">
                <a16:creationId xmlns:a16="http://schemas.microsoft.com/office/drawing/2014/main" id="{F1EE3E77-812A-4565-B303-5ECD098106BE}"/>
              </a:ext>
            </a:extLst>
          </p:cNvPr>
          <p:cNvPicPr>
            <a:picLocks noChangeAspect="1"/>
          </p:cNvPicPr>
          <p:nvPr/>
        </p:nvPicPr>
        <p:blipFill>
          <a:blip r:embed="rId4"/>
          <a:stretch>
            <a:fillRect/>
          </a:stretch>
        </p:blipFill>
        <p:spPr>
          <a:xfrm>
            <a:off x="938212" y="3332596"/>
            <a:ext cx="10315575" cy="1485900"/>
          </a:xfrm>
          <a:prstGeom prst="rect">
            <a:avLst/>
          </a:prstGeom>
        </p:spPr>
      </p:pic>
      <p:pic>
        <p:nvPicPr>
          <p:cNvPr id="4" name="Audio 3">
            <a:hlinkClick r:id="" action="ppaction://media"/>
            <a:extLst>
              <a:ext uri="{FF2B5EF4-FFF2-40B4-BE49-F238E27FC236}">
                <a16:creationId xmlns:a16="http://schemas.microsoft.com/office/drawing/2014/main" id="{13FA040C-EC6A-4219-8928-AC28D52D15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4892767"/>
      </p:ext>
    </p:extLst>
  </p:cSld>
  <p:clrMapOvr>
    <a:masterClrMapping/>
  </p:clrMapOvr>
  <mc:AlternateContent xmlns:mc="http://schemas.openxmlformats.org/markup-compatibility/2006" xmlns:p14="http://schemas.microsoft.com/office/powerpoint/2010/main">
    <mc:Choice Requires="p14">
      <p:transition spd="slow" p14:dur="2000" advTm="12227"/>
    </mc:Choice>
    <mc:Fallback xmlns="">
      <p:transition spd="slow" advTm="12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252B5-D6DE-4B67-9E97-97FF433B23DF}"/>
              </a:ext>
            </a:extLst>
          </p:cNvPr>
          <p:cNvSpPr>
            <a:spLocks noGrp="1"/>
          </p:cNvSpPr>
          <p:nvPr>
            <p:ph type="title"/>
          </p:nvPr>
        </p:nvSpPr>
        <p:spPr>
          <a:xfrm>
            <a:off x="838200" y="365125"/>
            <a:ext cx="10515600" cy="1325563"/>
          </a:xfrm>
        </p:spPr>
        <p:txBody>
          <a:bodyPr anchor="ctr">
            <a:normAutofit/>
          </a:bodyPr>
          <a:lstStyle/>
          <a:p>
            <a:r>
              <a:rPr lang="en-US" b="1" dirty="0"/>
              <a:t>Subgraph Matching</a:t>
            </a:r>
            <a:endParaRPr lang="en-AU" b="1" dirty="0"/>
          </a:p>
        </p:txBody>
      </p:sp>
      <p:sp>
        <p:nvSpPr>
          <p:cNvPr id="3" name="Content Placeholder 2">
            <a:extLst>
              <a:ext uri="{FF2B5EF4-FFF2-40B4-BE49-F238E27FC236}">
                <a16:creationId xmlns:a16="http://schemas.microsoft.com/office/drawing/2014/main" id="{5A97D785-E677-4A10-89C7-D1F176E36513}"/>
              </a:ext>
            </a:extLst>
          </p:cNvPr>
          <p:cNvSpPr>
            <a:spLocks noGrp="1"/>
          </p:cNvSpPr>
          <p:nvPr>
            <p:ph idx="1"/>
          </p:nvPr>
        </p:nvSpPr>
        <p:spPr>
          <a:xfrm>
            <a:off x="838200" y="1825625"/>
            <a:ext cx="10515600" cy="4351338"/>
          </a:xfrm>
        </p:spPr>
        <p:txBody>
          <a:bodyPr>
            <a:normAutofit/>
          </a:bodyPr>
          <a:lstStyle/>
          <a:p>
            <a:r>
              <a:rPr lang="en-US" dirty="0"/>
              <a:t>Subgraph matching has wide applications such as query in graph database and biological graph analytics.</a:t>
            </a:r>
          </a:p>
          <a:p>
            <a:endParaRPr lang="en-US" dirty="0"/>
          </a:p>
          <a:p>
            <a:r>
              <a:rPr lang="en-US" dirty="0"/>
              <a:t>However, it has been proven that the subgraph matching is </a:t>
            </a:r>
            <a:r>
              <a:rPr lang="en-US" i="1" dirty="0"/>
              <a:t>NP-complete</a:t>
            </a:r>
            <a:r>
              <a:rPr lang="en-US" dirty="0"/>
              <a:t>. We cannot optimize the worst-case time cost.</a:t>
            </a:r>
          </a:p>
          <a:p>
            <a:endParaRPr lang="en-US" dirty="0"/>
          </a:p>
          <a:p>
            <a:r>
              <a:rPr lang="en-US" dirty="0"/>
              <a:t>In this work, we aim to reduce the enumeration time </a:t>
            </a:r>
            <a:r>
              <a:rPr lang="en-US" i="1" dirty="0"/>
              <a:t>on the average case </a:t>
            </a:r>
            <a:r>
              <a:rPr lang="en-US" dirty="0"/>
              <a:t>by proposing a novel query vertex ordering method.</a:t>
            </a:r>
            <a:endParaRPr lang="en-AU" dirty="0"/>
          </a:p>
        </p:txBody>
      </p:sp>
      <p:pic>
        <p:nvPicPr>
          <p:cNvPr id="4" name="Audio 3">
            <a:hlinkClick r:id="" action="ppaction://media"/>
            <a:extLst>
              <a:ext uri="{FF2B5EF4-FFF2-40B4-BE49-F238E27FC236}">
                <a16:creationId xmlns:a16="http://schemas.microsoft.com/office/drawing/2014/main" id="{C8CEE3C5-E077-46E7-998F-45065256B8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05471006"/>
      </p:ext>
    </p:extLst>
  </p:cSld>
  <p:clrMapOvr>
    <a:masterClrMapping/>
  </p:clrMapOvr>
  <mc:AlternateContent xmlns:mc="http://schemas.openxmlformats.org/markup-compatibility/2006" xmlns:p14="http://schemas.microsoft.com/office/powerpoint/2010/main">
    <mc:Choice Requires="p14">
      <p:transition spd="slow" p14:dur="2000" advTm="40772"/>
    </mc:Choice>
    <mc:Fallback xmlns="">
      <p:transition spd="slow" advTm="40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F7CC7E-72F7-4C4E-A10E-A0B0B0533863}"/>
              </a:ext>
            </a:extLst>
          </p:cNvPr>
          <p:cNvSpPr>
            <a:spLocks noGrp="1"/>
          </p:cNvSpPr>
          <p:nvPr>
            <p:ph idx="1"/>
          </p:nvPr>
        </p:nvSpPr>
        <p:spPr>
          <a:xfrm>
            <a:off x="838200" y="329184"/>
            <a:ext cx="10515600" cy="5847779"/>
          </a:xfrm>
        </p:spPr>
        <p:txBody>
          <a:bodyPr>
            <a:normAutofit fontScale="92500" lnSpcReduction="10000"/>
          </a:bodyPr>
          <a:lstStyle/>
          <a:p>
            <a:pPr marL="457200" indent="-457200">
              <a:buFont typeface="Wingdings" panose="05000000000000000000" pitchFamily="2" charset="2"/>
              <a:buChar char="§"/>
            </a:pPr>
            <a:r>
              <a:rPr lang="en-US" dirty="0"/>
              <a:t>Background</a:t>
            </a:r>
          </a:p>
          <a:p>
            <a:pPr marL="457200" indent="-457200">
              <a:buFont typeface="Wingdings" panose="05000000000000000000" pitchFamily="2" charset="2"/>
              <a:buChar char="§"/>
            </a:pPr>
            <a:endParaRPr lang="en-US" dirty="0"/>
          </a:p>
          <a:p>
            <a:pPr marL="457200" indent="-457200">
              <a:buFont typeface="Wingdings" panose="05000000000000000000" pitchFamily="2" charset="2"/>
              <a:buChar char="§"/>
            </a:pPr>
            <a:r>
              <a:rPr lang="en-US" dirty="0">
                <a:solidFill>
                  <a:srgbClr val="C00000"/>
                </a:solidFill>
              </a:rPr>
              <a:t>Motivation</a:t>
            </a:r>
          </a:p>
          <a:p>
            <a:pPr marL="457200" indent="-457200">
              <a:buFont typeface="Wingdings" panose="05000000000000000000" pitchFamily="2" charset="2"/>
              <a:buChar char="§"/>
            </a:pPr>
            <a:endParaRPr lang="en-US" dirty="0">
              <a:solidFill>
                <a:srgbClr val="C00000"/>
              </a:solidFill>
            </a:endParaRPr>
          </a:p>
          <a:p>
            <a:pPr marL="457200" indent="-457200">
              <a:buFont typeface="Wingdings" panose="05000000000000000000" pitchFamily="2" charset="2"/>
              <a:buChar char="§"/>
            </a:pPr>
            <a:r>
              <a:rPr lang="en-US" dirty="0"/>
              <a:t>Framework</a:t>
            </a:r>
          </a:p>
          <a:p>
            <a:pPr>
              <a:buNone/>
            </a:pPr>
            <a:endParaRPr lang="en-US" dirty="0"/>
          </a:p>
          <a:p>
            <a:pPr marL="457200" indent="-457200">
              <a:buFont typeface="Wingdings" panose="05000000000000000000" pitchFamily="2" charset="2"/>
              <a:buChar char="§"/>
            </a:pPr>
            <a:r>
              <a:rPr lang="en-AU" dirty="0"/>
              <a:t>Feature Representations</a:t>
            </a:r>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r>
              <a:rPr lang="en-AU" dirty="0"/>
              <a:t>Query Vertex Ordering as Markov Decision Process</a:t>
            </a:r>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r>
              <a:rPr lang="en-AU" dirty="0"/>
              <a:t>Policy Training</a:t>
            </a:r>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r>
              <a:rPr lang="en-AU" dirty="0"/>
              <a:t>Experiments</a:t>
            </a:r>
          </a:p>
        </p:txBody>
      </p:sp>
      <p:pic>
        <p:nvPicPr>
          <p:cNvPr id="2" name="Audio 1">
            <a:hlinkClick r:id="" action="ppaction://media"/>
            <a:extLst>
              <a:ext uri="{FF2B5EF4-FFF2-40B4-BE49-F238E27FC236}">
                <a16:creationId xmlns:a16="http://schemas.microsoft.com/office/drawing/2014/main" id="{FB513044-2930-4CD4-9B97-7D5DC25E55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93203757"/>
      </p:ext>
    </p:extLst>
  </p:cSld>
  <p:clrMapOvr>
    <a:masterClrMapping/>
  </p:clrMapOvr>
  <mc:AlternateContent xmlns:mc="http://schemas.openxmlformats.org/markup-compatibility/2006" xmlns:p14="http://schemas.microsoft.com/office/powerpoint/2010/main">
    <mc:Choice Requires="p14">
      <p:transition spd="slow" p14:dur="2000" advTm="5137"/>
    </mc:Choice>
    <mc:Fallback xmlns="">
      <p:transition spd="slow" advTm="5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F6B1C-9436-428B-8CCB-687B00694D13}"/>
              </a:ext>
            </a:extLst>
          </p:cNvPr>
          <p:cNvSpPr>
            <a:spLocks noGrp="1"/>
          </p:cNvSpPr>
          <p:nvPr>
            <p:ph type="title"/>
          </p:nvPr>
        </p:nvSpPr>
        <p:spPr/>
        <p:txBody>
          <a:bodyPr/>
          <a:lstStyle/>
          <a:p>
            <a:r>
              <a:rPr lang="en-US" altLang="zh-CN" b="1" dirty="0"/>
              <a:t>Limitations</a:t>
            </a:r>
            <a:r>
              <a:rPr lang="en-AU" altLang="zh-CN" b="1" dirty="0"/>
              <a:t> of Existing Order Generation Methods</a:t>
            </a:r>
            <a:endParaRPr lang="en-AU" b="1" dirty="0"/>
          </a:p>
        </p:txBody>
      </p:sp>
      <p:sp>
        <p:nvSpPr>
          <p:cNvPr id="3" name="Content Placeholder 2">
            <a:extLst>
              <a:ext uri="{FF2B5EF4-FFF2-40B4-BE49-F238E27FC236}">
                <a16:creationId xmlns:a16="http://schemas.microsoft.com/office/drawing/2014/main" id="{8FC50B79-90D1-4E1A-85FE-CAE1D746A16B}"/>
              </a:ext>
            </a:extLst>
          </p:cNvPr>
          <p:cNvSpPr>
            <a:spLocks noGrp="1"/>
          </p:cNvSpPr>
          <p:nvPr>
            <p:ph sz="half" idx="1"/>
          </p:nvPr>
        </p:nvSpPr>
        <p:spPr>
          <a:xfrm>
            <a:off x="838200" y="1825625"/>
            <a:ext cx="10515600" cy="4351338"/>
          </a:xfrm>
        </p:spPr>
        <p:txBody>
          <a:bodyPr/>
          <a:lstStyle/>
          <a:p>
            <a:r>
              <a:rPr lang="en-AU" dirty="0"/>
              <a:t>The existing subgraph matching methods usually generate the matching order based on the heuristic values, here are some examples:</a:t>
            </a:r>
          </a:p>
          <a:p>
            <a:endParaRPr lang="en-AU" dirty="0"/>
          </a:p>
          <a:p>
            <a:pPr marL="457200" indent="-457200">
              <a:buFont typeface="Wingdings" panose="05000000000000000000" pitchFamily="2" charset="2"/>
              <a:buChar char="§"/>
            </a:pPr>
            <a:r>
              <a:rPr lang="en-AU" dirty="0"/>
              <a:t>Infrequent edge first ordering</a:t>
            </a:r>
          </a:p>
          <a:p>
            <a:pPr marL="457200" indent="-457200">
              <a:buFont typeface="Wingdings" panose="05000000000000000000" pitchFamily="2" charset="2"/>
              <a:buChar char="§"/>
            </a:pPr>
            <a:r>
              <a:rPr lang="en-AU" dirty="0"/>
              <a:t>Infrequent label first ordering</a:t>
            </a:r>
          </a:p>
          <a:p>
            <a:pPr marL="457200" indent="-457200">
              <a:buFont typeface="Wingdings" panose="05000000000000000000" pitchFamily="2" charset="2"/>
              <a:buChar char="§"/>
            </a:pPr>
            <a:r>
              <a:rPr lang="en-AU" dirty="0"/>
              <a:t>Path-based ordering.</a:t>
            </a:r>
          </a:p>
        </p:txBody>
      </p:sp>
      <p:pic>
        <p:nvPicPr>
          <p:cNvPr id="5" name="Audio 4">
            <a:hlinkClick r:id="" action="ppaction://media"/>
            <a:extLst>
              <a:ext uri="{FF2B5EF4-FFF2-40B4-BE49-F238E27FC236}">
                <a16:creationId xmlns:a16="http://schemas.microsoft.com/office/drawing/2014/main" id="{8C8DDA32-8396-4A4C-8057-F9ABDD7298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26994458"/>
      </p:ext>
    </p:extLst>
  </p:cSld>
  <p:clrMapOvr>
    <a:masterClrMapping/>
  </p:clrMapOvr>
  <mc:AlternateContent xmlns:mc="http://schemas.openxmlformats.org/markup-compatibility/2006" xmlns:p14="http://schemas.microsoft.com/office/powerpoint/2010/main">
    <mc:Choice Requires="p14">
      <p:transition spd="slow" p14:dur="2000" advTm="33046"/>
    </mc:Choice>
    <mc:Fallback xmlns="">
      <p:transition spd="slow" advTm="33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9C4E7-1104-4E0B-893A-75718DCDE03A}"/>
              </a:ext>
            </a:extLst>
          </p:cNvPr>
          <p:cNvSpPr>
            <a:spLocks noGrp="1"/>
          </p:cNvSpPr>
          <p:nvPr>
            <p:ph type="title"/>
          </p:nvPr>
        </p:nvSpPr>
        <p:spPr/>
        <p:txBody>
          <a:bodyPr/>
          <a:lstStyle/>
          <a:p>
            <a:r>
              <a:rPr lang="en-US" altLang="zh-CN" b="1" dirty="0"/>
              <a:t>Limitations</a:t>
            </a:r>
            <a:r>
              <a:rPr lang="en-AU" altLang="zh-CN" b="1" dirty="0"/>
              <a:t> of Existing Order Generation Methods</a:t>
            </a:r>
            <a:endParaRPr lang="en-AU" dirty="0"/>
          </a:p>
        </p:txBody>
      </p:sp>
      <p:sp>
        <p:nvSpPr>
          <p:cNvPr id="3" name="Content Placeholder 2">
            <a:extLst>
              <a:ext uri="{FF2B5EF4-FFF2-40B4-BE49-F238E27FC236}">
                <a16:creationId xmlns:a16="http://schemas.microsoft.com/office/drawing/2014/main" id="{AB7C9F4C-58DA-4D34-8C7C-A8A8B6605CA6}"/>
              </a:ext>
            </a:extLst>
          </p:cNvPr>
          <p:cNvSpPr>
            <a:spLocks noGrp="1"/>
          </p:cNvSpPr>
          <p:nvPr>
            <p:ph sz="half" idx="1"/>
          </p:nvPr>
        </p:nvSpPr>
        <p:spPr>
          <a:xfrm>
            <a:off x="838199" y="1825625"/>
            <a:ext cx="10515599" cy="4351338"/>
          </a:xfrm>
        </p:spPr>
        <p:txBody>
          <a:bodyPr/>
          <a:lstStyle/>
          <a:p>
            <a:r>
              <a:rPr lang="en-AU" altLang="zh-CN" dirty="0"/>
              <a:t>Two major limitations:</a:t>
            </a:r>
          </a:p>
          <a:p>
            <a:endParaRPr lang="en-AU" dirty="0"/>
          </a:p>
          <a:p>
            <a:pPr marL="457200" indent="-457200">
              <a:buFont typeface="Wingdings" panose="05000000000000000000" pitchFamily="2" charset="2"/>
              <a:buChar char="§"/>
            </a:pPr>
            <a:r>
              <a:rPr lang="en-AU" dirty="0"/>
              <a:t>Cannot fully use the graph information.</a:t>
            </a:r>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r>
              <a:rPr lang="en-AU" dirty="0"/>
              <a:t>Greedy heuristics can lead to local optimum.</a:t>
            </a:r>
          </a:p>
        </p:txBody>
      </p:sp>
      <p:pic>
        <p:nvPicPr>
          <p:cNvPr id="4" name="Audio 3">
            <a:hlinkClick r:id="" action="ppaction://media"/>
            <a:extLst>
              <a:ext uri="{FF2B5EF4-FFF2-40B4-BE49-F238E27FC236}">
                <a16:creationId xmlns:a16="http://schemas.microsoft.com/office/drawing/2014/main" id="{F0040787-05A5-40C6-B2AE-A5798D3C95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54473503"/>
      </p:ext>
    </p:extLst>
  </p:cSld>
  <p:clrMapOvr>
    <a:masterClrMapping/>
  </p:clrMapOvr>
  <mc:AlternateContent xmlns:mc="http://schemas.openxmlformats.org/markup-compatibility/2006" xmlns:p14="http://schemas.microsoft.com/office/powerpoint/2010/main">
    <mc:Choice Requires="p14">
      <p:transition spd="slow" p14:dur="2000" advTm="18387"/>
    </mc:Choice>
    <mc:Fallback xmlns="">
      <p:transition spd="slow" advTm="18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24880-1BC8-4998-AF7A-1BFA97B5E173}"/>
              </a:ext>
            </a:extLst>
          </p:cNvPr>
          <p:cNvSpPr>
            <a:spLocks noGrp="1"/>
          </p:cNvSpPr>
          <p:nvPr>
            <p:ph type="title"/>
          </p:nvPr>
        </p:nvSpPr>
        <p:spPr/>
        <p:txBody>
          <a:bodyPr/>
          <a:lstStyle/>
          <a:p>
            <a:r>
              <a:rPr lang="en-US" altLang="zh-CN" b="1" dirty="0"/>
              <a:t>If ordering based on degree (RI)</a:t>
            </a:r>
          </a:p>
        </p:txBody>
      </p:sp>
      <p:pic>
        <p:nvPicPr>
          <p:cNvPr id="4" name="Content Placeholder 3">
            <a:extLst>
              <a:ext uri="{FF2B5EF4-FFF2-40B4-BE49-F238E27FC236}">
                <a16:creationId xmlns:a16="http://schemas.microsoft.com/office/drawing/2014/main" id="{4D2F3E4B-5A38-4B4B-B066-FCD5A318E006}"/>
              </a:ext>
            </a:extLst>
          </p:cNvPr>
          <p:cNvPicPr>
            <a:picLocks noGrp="1" noChangeAspect="1"/>
          </p:cNvPicPr>
          <p:nvPr>
            <p:ph sz="half" idx="1"/>
          </p:nvPr>
        </p:nvPicPr>
        <p:blipFill>
          <a:blip r:embed="rId4"/>
          <a:stretch>
            <a:fillRect/>
          </a:stretch>
        </p:blipFill>
        <p:spPr>
          <a:xfrm>
            <a:off x="923925" y="1803761"/>
            <a:ext cx="10344150" cy="3914775"/>
          </a:xfrm>
          <a:prstGeom prst="rect">
            <a:avLst/>
          </a:prstGeom>
        </p:spPr>
      </p:pic>
      <p:sp>
        <p:nvSpPr>
          <p:cNvPr id="5" name="TextBox 4">
            <a:extLst>
              <a:ext uri="{FF2B5EF4-FFF2-40B4-BE49-F238E27FC236}">
                <a16:creationId xmlns:a16="http://schemas.microsoft.com/office/drawing/2014/main" id="{DC026FF8-9E03-4EC6-A234-12301542F962}"/>
              </a:ext>
            </a:extLst>
          </p:cNvPr>
          <p:cNvSpPr txBox="1"/>
          <p:nvPr/>
        </p:nvSpPr>
        <p:spPr>
          <a:xfrm>
            <a:off x="471055" y="1542151"/>
            <a:ext cx="1694695" cy="523220"/>
          </a:xfrm>
          <a:prstGeom prst="rect">
            <a:avLst/>
          </a:prstGeom>
          <a:noFill/>
        </p:spPr>
        <p:txBody>
          <a:bodyPr wrap="none" rtlCol="0">
            <a:spAutoFit/>
          </a:bodyPr>
          <a:lstStyle/>
          <a:p>
            <a:r>
              <a:rPr lang="en-US" altLang="zh-CN" sz="2800" dirty="0">
                <a:solidFill>
                  <a:srgbClr val="C00000"/>
                </a:solidFill>
              </a:rPr>
              <a:t>Degree</a:t>
            </a:r>
            <a:r>
              <a:rPr lang="en-AU" altLang="zh-CN" sz="2800" dirty="0">
                <a:solidFill>
                  <a:srgbClr val="C00000"/>
                </a:solidFill>
              </a:rPr>
              <a:t>:</a:t>
            </a:r>
            <a:r>
              <a:rPr lang="zh-CN" altLang="en-US" sz="2800" dirty="0">
                <a:solidFill>
                  <a:srgbClr val="C00000"/>
                </a:solidFill>
              </a:rPr>
              <a:t> </a:t>
            </a:r>
            <a:r>
              <a:rPr lang="en-AU" sz="2800" dirty="0">
                <a:solidFill>
                  <a:srgbClr val="C00000"/>
                </a:solidFill>
              </a:rPr>
              <a:t>2</a:t>
            </a:r>
          </a:p>
        </p:txBody>
      </p:sp>
      <p:sp>
        <p:nvSpPr>
          <p:cNvPr id="6" name="TextBox 5">
            <a:extLst>
              <a:ext uri="{FF2B5EF4-FFF2-40B4-BE49-F238E27FC236}">
                <a16:creationId xmlns:a16="http://schemas.microsoft.com/office/drawing/2014/main" id="{AD26273C-5AEB-42A9-AA51-73B64B54879B}"/>
              </a:ext>
            </a:extLst>
          </p:cNvPr>
          <p:cNvSpPr txBox="1"/>
          <p:nvPr/>
        </p:nvSpPr>
        <p:spPr>
          <a:xfrm>
            <a:off x="76577" y="2606104"/>
            <a:ext cx="1694695" cy="523220"/>
          </a:xfrm>
          <a:prstGeom prst="rect">
            <a:avLst/>
          </a:prstGeom>
          <a:noFill/>
        </p:spPr>
        <p:txBody>
          <a:bodyPr wrap="none" rtlCol="0">
            <a:spAutoFit/>
          </a:bodyPr>
          <a:lstStyle/>
          <a:p>
            <a:r>
              <a:rPr lang="en-US" altLang="zh-CN" sz="2800" dirty="0">
                <a:solidFill>
                  <a:srgbClr val="C00000"/>
                </a:solidFill>
              </a:rPr>
              <a:t>Degree</a:t>
            </a:r>
            <a:r>
              <a:rPr lang="en-AU" altLang="zh-CN" sz="2800" dirty="0">
                <a:solidFill>
                  <a:srgbClr val="C00000"/>
                </a:solidFill>
              </a:rPr>
              <a:t>:</a:t>
            </a:r>
            <a:r>
              <a:rPr lang="zh-CN" altLang="en-US" sz="2800" dirty="0">
                <a:solidFill>
                  <a:srgbClr val="C00000"/>
                </a:solidFill>
              </a:rPr>
              <a:t> </a:t>
            </a:r>
            <a:r>
              <a:rPr lang="en-AU" sz="2800" dirty="0">
                <a:solidFill>
                  <a:srgbClr val="C00000"/>
                </a:solidFill>
              </a:rPr>
              <a:t>2</a:t>
            </a:r>
          </a:p>
        </p:txBody>
      </p:sp>
      <p:sp>
        <p:nvSpPr>
          <p:cNvPr id="7" name="TextBox 6">
            <a:extLst>
              <a:ext uri="{FF2B5EF4-FFF2-40B4-BE49-F238E27FC236}">
                <a16:creationId xmlns:a16="http://schemas.microsoft.com/office/drawing/2014/main" id="{F3F95238-303A-424B-BA59-EE8BE9B1882B}"/>
              </a:ext>
            </a:extLst>
          </p:cNvPr>
          <p:cNvSpPr txBox="1"/>
          <p:nvPr/>
        </p:nvSpPr>
        <p:spPr>
          <a:xfrm>
            <a:off x="2757055" y="2599538"/>
            <a:ext cx="1694695" cy="523220"/>
          </a:xfrm>
          <a:prstGeom prst="rect">
            <a:avLst/>
          </a:prstGeom>
          <a:noFill/>
        </p:spPr>
        <p:txBody>
          <a:bodyPr wrap="none" rtlCol="0">
            <a:spAutoFit/>
          </a:bodyPr>
          <a:lstStyle/>
          <a:p>
            <a:r>
              <a:rPr lang="en-US" altLang="zh-CN" sz="2800" dirty="0">
                <a:solidFill>
                  <a:srgbClr val="C00000"/>
                </a:solidFill>
              </a:rPr>
              <a:t>Degree</a:t>
            </a:r>
            <a:r>
              <a:rPr lang="en-AU" altLang="zh-CN" sz="2800" dirty="0">
                <a:solidFill>
                  <a:srgbClr val="C00000"/>
                </a:solidFill>
              </a:rPr>
              <a:t>:</a:t>
            </a:r>
            <a:r>
              <a:rPr lang="zh-CN" altLang="en-US" sz="2800" dirty="0">
                <a:solidFill>
                  <a:srgbClr val="C00000"/>
                </a:solidFill>
              </a:rPr>
              <a:t> </a:t>
            </a:r>
            <a:r>
              <a:rPr lang="en-AU" sz="2800" dirty="0">
                <a:solidFill>
                  <a:srgbClr val="C00000"/>
                </a:solidFill>
              </a:rPr>
              <a:t>2</a:t>
            </a:r>
          </a:p>
        </p:txBody>
      </p:sp>
      <p:sp>
        <p:nvSpPr>
          <p:cNvPr id="8" name="TextBox 7">
            <a:extLst>
              <a:ext uri="{FF2B5EF4-FFF2-40B4-BE49-F238E27FC236}">
                <a16:creationId xmlns:a16="http://schemas.microsoft.com/office/drawing/2014/main" id="{208AC520-3DE0-4908-9DFF-1FC41CB7A6F4}"/>
              </a:ext>
            </a:extLst>
          </p:cNvPr>
          <p:cNvSpPr txBox="1"/>
          <p:nvPr/>
        </p:nvSpPr>
        <p:spPr>
          <a:xfrm>
            <a:off x="355601" y="4531020"/>
            <a:ext cx="1694695" cy="523220"/>
          </a:xfrm>
          <a:prstGeom prst="rect">
            <a:avLst/>
          </a:prstGeom>
          <a:noFill/>
        </p:spPr>
        <p:txBody>
          <a:bodyPr wrap="none" rtlCol="0">
            <a:spAutoFit/>
          </a:bodyPr>
          <a:lstStyle/>
          <a:p>
            <a:r>
              <a:rPr lang="en-US" altLang="zh-CN" sz="2800" dirty="0">
                <a:solidFill>
                  <a:srgbClr val="C00000"/>
                </a:solidFill>
              </a:rPr>
              <a:t>Degree</a:t>
            </a:r>
            <a:r>
              <a:rPr lang="en-AU" altLang="zh-CN" sz="2800" dirty="0">
                <a:solidFill>
                  <a:srgbClr val="C00000"/>
                </a:solidFill>
              </a:rPr>
              <a:t>:</a:t>
            </a:r>
            <a:r>
              <a:rPr lang="zh-CN" altLang="en-US" sz="2800" dirty="0">
                <a:solidFill>
                  <a:srgbClr val="C00000"/>
                </a:solidFill>
              </a:rPr>
              <a:t> </a:t>
            </a:r>
            <a:r>
              <a:rPr lang="en-AU" sz="2800" dirty="0">
                <a:solidFill>
                  <a:srgbClr val="C00000"/>
                </a:solidFill>
              </a:rPr>
              <a:t>2</a:t>
            </a:r>
          </a:p>
        </p:txBody>
      </p:sp>
      <p:pic>
        <p:nvPicPr>
          <p:cNvPr id="10" name="Audio 9">
            <a:hlinkClick r:id="" action="ppaction://media"/>
            <a:extLst>
              <a:ext uri="{FF2B5EF4-FFF2-40B4-BE49-F238E27FC236}">
                <a16:creationId xmlns:a16="http://schemas.microsoft.com/office/drawing/2014/main" id="{D84D8319-B841-47B4-AC84-DC85F2EDB2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89889632"/>
      </p:ext>
    </p:extLst>
  </p:cSld>
  <p:clrMapOvr>
    <a:masterClrMapping/>
  </p:clrMapOvr>
  <mc:AlternateContent xmlns:mc="http://schemas.openxmlformats.org/markup-compatibility/2006" xmlns:p14="http://schemas.microsoft.com/office/powerpoint/2010/main">
    <mc:Choice Requires="p14">
      <p:transition spd="slow" p14:dur="2000" advTm="32109"/>
    </mc:Choice>
    <mc:Fallback xmlns="">
      <p:transition spd="slow" advTm="32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24880-1BC8-4998-AF7A-1BFA97B5E173}"/>
              </a:ext>
            </a:extLst>
          </p:cNvPr>
          <p:cNvSpPr>
            <a:spLocks noGrp="1"/>
          </p:cNvSpPr>
          <p:nvPr>
            <p:ph type="title"/>
          </p:nvPr>
        </p:nvSpPr>
        <p:spPr/>
        <p:txBody>
          <a:bodyPr/>
          <a:lstStyle/>
          <a:p>
            <a:r>
              <a:rPr lang="en-US" altLang="zh-CN" b="1" dirty="0"/>
              <a:t>If ordering based on label frequency</a:t>
            </a:r>
          </a:p>
        </p:txBody>
      </p:sp>
      <p:pic>
        <p:nvPicPr>
          <p:cNvPr id="4" name="Content Placeholder 3">
            <a:extLst>
              <a:ext uri="{FF2B5EF4-FFF2-40B4-BE49-F238E27FC236}">
                <a16:creationId xmlns:a16="http://schemas.microsoft.com/office/drawing/2014/main" id="{4D2F3E4B-5A38-4B4B-B066-FCD5A318E006}"/>
              </a:ext>
            </a:extLst>
          </p:cNvPr>
          <p:cNvPicPr>
            <a:picLocks noGrp="1" noChangeAspect="1"/>
          </p:cNvPicPr>
          <p:nvPr>
            <p:ph sz="half" idx="1"/>
          </p:nvPr>
        </p:nvPicPr>
        <p:blipFill>
          <a:blip r:embed="rId4"/>
          <a:stretch>
            <a:fillRect/>
          </a:stretch>
        </p:blipFill>
        <p:spPr>
          <a:xfrm>
            <a:off x="923925" y="1803761"/>
            <a:ext cx="10344150" cy="3914775"/>
          </a:xfrm>
          <a:prstGeom prst="rect">
            <a:avLst/>
          </a:prstGeom>
        </p:spPr>
      </p:pic>
      <p:sp>
        <p:nvSpPr>
          <p:cNvPr id="5" name="TextBox 4">
            <a:extLst>
              <a:ext uri="{FF2B5EF4-FFF2-40B4-BE49-F238E27FC236}">
                <a16:creationId xmlns:a16="http://schemas.microsoft.com/office/drawing/2014/main" id="{DC026FF8-9E03-4EC6-A234-12301542F962}"/>
              </a:ext>
            </a:extLst>
          </p:cNvPr>
          <p:cNvSpPr txBox="1"/>
          <p:nvPr/>
        </p:nvSpPr>
        <p:spPr>
          <a:xfrm>
            <a:off x="3676882" y="1429078"/>
            <a:ext cx="3474028" cy="523220"/>
          </a:xfrm>
          <a:prstGeom prst="rect">
            <a:avLst/>
          </a:prstGeom>
          <a:noFill/>
        </p:spPr>
        <p:txBody>
          <a:bodyPr wrap="none" rtlCol="0">
            <a:spAutoFit/>
          </a:bodyPr>
          <a:lstStyle/>
          <a:p>
            <a:r>
              <a:rPr lang="en-AU" altLang="zh-CN" sz="2800" dirty="0"/>
              <a:t>LF: Label frequency </a:t>
            </a:r>
            <a:endParaRPr lang="en-AU" sz="2800" dirty="0"/>
          </a:p>
        </p:txBody>
      </p:sp>
      <p:sp>
        <p:nvSpPr>
          <p:cNvPr id="6" name="TextBox 5">
            <a:extLst>
              <a:ext uri="{FF2B5EF4-FFF2-40B4-BE49-F238E27FC236}">
                <a16:creationId xmlns:a16="http://schemas.microsoft.com/office/drawing/2014/main" id="{AD26273C-5AEB-42A9-AA51-73B64B54879B}"/>
              </a:ext>
            </a:extLst>
          </p:cNvPr>
          <p:cNvSpPr txBox="1"/>
          <p:nvPr/>
        </p:nvSpPr>
        <p:spPr>
          <a:xfrm>
            <a:off x="170353" y="2683170"/>
            <a:ext cx="1507144" cy="523220"/>
          </a:xfrm>
          <a:prstGeom prst="rect">
            <a:avLst/>
          </a:prstGeom>
          <a:noFill/>
        </p:spPr>
        <p:txBody>
          <a:bodyPr wrap="none" rtlCol="0">
            <a:spAutoFit/>
          </a:bodyPr>
          <a:lstStyle/>
          <a:p>
            <a:r>
              <a:rPr lang="en-AU" altLang="zh-CN" sz="2800" dirty="0"/>
              <a:t>LF: 3/13</a:t>
            </a:r>
            <a:endParaRPr lang="en-AU" sz="2800" dirty="0"/>
          </a:p>
        </p:txBody>
      </p:sp>
      <p:sp>
        <p:nvSpPr>
          <p:cNvPr id="7" name="TextBox 6">
            <a:extLst>
              <a:ext uri="{FF2B5EF4-FFF2-40B4-BE49-F238E27FC236}">
                <a16:creationId xmlns:a16="http://schemas.microsoft.com/office/drawing/2014/main" id="{F3F95238-303A-424B-BA59-EE8BE9B1882B}"/>
              </a:ext>
            </a:extLst>
          </p:cNvPr>
          <p:cNvSpPr txBox="1"/>
          <p:nvPr/>
        </p:nvSpPr>
        <p:spPr>
          <a:xfrm>
            <a:off x="2923310" y="2683170"/>
            <a:ext cx="1507144" cy="523220"/>
          </a:xfrm>
          <a:prstGeom prst="rect">
            <a:avLst/>
          </a:prstGeom>
          <a:noFill/>
        </p:spPr>
        <p:txBody>
          <a:bodyPr wrap="none" rtlCol="0">
            <a:spAutoFit/>
          </a:bodyPr>
          <a:lstStyle/>
          <a:p>
            <a:r>
              <a:rPr lang="en-AU" altLang="zh-CN" sz="2800" dirty="0"/>
              <a:t>LF: 3/13</a:t>
            </a:r>
            <a:endParaRPr lang="en-AU" sz="2800" dirty="0"/>
          </a:p>
        </p:txBody>
      </p:sp>
      <p:sp>
        <p:nvSpPr>
          <p:cNvPr id="8" name="TextBox 7">
            <a:extLst>
              <a:ext uri="{FF2B5EF4-FFF2-40B4-BE49-F238E27FC236}">
                <a16:creationId xmlns:a16="http://schemas.microsoft.com/office/drawing/2014/main" id="{208AC520-3DE0-4908-9DFF-1FC41CB7A6F4}"/>
              </a:ext>
            </a:extLst>
          </p:cNvPr>
          <p:cNvSpPr txBox="1"/>
          <p:nvPr/>
        </p:nvSpPr>
        <p:spPr>
          <a:xfrm>
            <a:off x="355601" y="4531020"/>
            <a:ext cx="1507144" cy="523220"/>
          </a:xfrm>
          <a:prstGeom prst="rect">
            <a:avLst/>
          </a:prstGeom>
          <a:noFill/>
        </p:spPr>
        <p:txBody>
          <a:bodyPr wrap="none" rtlCol="0">
            <a:spAutoFit/>
          </a:bodyPr>
          <a:lstStyle/>
          <a:p>
            <a:r>
              <a:rPr lang="en-AU" altLang="zh-CN" sz="2800" dirty="0"/>
              <a:t>LF: 6/13</a:t>
            </a:r>
            <a:endParaRPr lang="en-AU" sz="2800" dirty="0"/>
          </a:p>
        </p:txBody>
      </p:sp>
      <p:sp>
        <p:nvSpPr>
          <p:cNvPr id="9" name="TextBox 8">
            <a:extLst>
              <a:ext uri="{FF2B5EF4-FFF2-40B4-BE49-F238E27FC236}">
                <a16:creationId xmlns:a16="http://schemas.microsoft.com/office/drawing/2014/main" id="{02522902-833A-44F3-8983-5332120E2E14}"/>
              </a:ext>
            </a:extLst>
          </p:cNvPr>
          <p:cNvSpPr txBox="1"/>
          <p:nvPr/>
        </p:nvSpPr>
        <p:spPr>
          <a:xfrm>
            <a:off x="598432" y="1499616"/>
            <a:ext cx="1507144" cy="523220"/>
          </a:xfrm>
          <a:prstGeom prst="rect">
            <a:avLst/>
          </a:prstGeom>
          <a:noFill/>
        </p:spPr>
        <p:txBody>
          <a:bodyPr wrap="none" rtlCol="0">
            <a:spAutoFit/>
          </a:bodyPr>
          <a:lstStyle/>
          <a:p>
            <a:r>
              <a:rPr lang="en-AU" altLang="zh-CN" sz="2800" dirty="0">
                <a:solidFill>
                  <a:srgbClr val="C00000"/>
                </a:solidFill>
              </a:rPr>
              <a:t>LF: 1/13</a:t>
            </a:r>
            <a:endParaRPr lang="en-AU" sz="2800" dirty="0">
              <a:solidFill>
                <a:srgbClr val="C00000"/>
              </a:solidFill>
            </a:endParaRPr>
          </a:p>
        </p:txBody>
      </p:sp>
      <p:pic>
        <p:nvPicPr>
          <p:cNvPr id="11" name="Audio 10">
            <a:hlinkClick r:id="" action="ppaction://media"/>
            <a:extLst>
              <a:ext uri="{FF2B5EF4-FFF2-40B4-BE49-F238E27FC236}">
                <a16:creationId xmlns:a16="http://schemas.microsoft.com/office/drawing/2014/main" id="{822EDB52-74B5-4116-AA25-B9B1BDA782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29306022"/>
      </p:ext>
    </p:extLst>
  </p:cSld>
  <p:clrMapOvr>
    <a:masterClrMapping/>
  </p:clrMapOvr>
  <mc:AlternateContent xmlns:mc="http://schemas.openxmlformats.org/markup-compatibility/2006">
    <mc:Choice xmlns:p14="http://schemas.microsoft.com/office/powerpoint/2010/main" Requires="p14">
      <p:transition spd="slow" p14:dur="2000" advTm="28168"/>
    </mc:Choice>
    <mc:Fallback>
      <p:transition spd="slow" advTm="28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24880-1BC8-4998-AF7A-1BFA97B5E173}"/>
              </a:ext>
            </a:extLst>
          </p:cNvPr>
          <p:cNvSpPr>
            <a:spLocks noGrp="1"/>
          </p:cNvSpPr>
          <p:nvPr>
            <p:ph type="title"/>
          </p:nvPr>
        </p:nvSpPr>
        <p:spPr/>
        <p:txBody>
          <a:bodyPr/>
          <a:lstStyle/>
          <a:p>
            <a:r>
              <a:rPr lang="en-AU" b="1" dirty="0"/>
              <a:t>Greedy heuristics can lead to local optimum</a:t>
            </a:r>
          </a:p>
        </p:txBody>
      </p:sp>
      <p:sp>
        <p:nvSpPr>
          <p:cNvPr id="3" name="Content Placeholder 2">
            <a:extLst>
              <a:ext uri="{FF2B5EF4-FFF2-40B4-BE49-F238E27FC236}">
                <a16:creationId xmlns:a16="http://schemas.microsoft.com/office/drawing/2014/main" id="{F65176FA-57FD-4BD8-8163-321C1C71B97F}"/>
              </a:ext>
            </a:extLst>
          </p:cNvPr>
          <p:cNvSpPr>
            <a:spLocks noGrp="1"/>
          </p:cNvSpPr>
          <p:nvPr>
            <p:ph sz="half" idx="1"/>
          </p:nvPr>
        </p:nvSpPr>
        <p:spPr>
          <a:xfrm>
            <a:off x="838200" y="1825625"/>
            <a:ext cx="10515600" cy="4351338"/>
          </a:xfrm>
        </p:spPr>
        <p:txBody>
          <a:bodyPr/>
          <a:lstStyle/>
          <a:p>
            <a:r>
              <a:rPr lang="en-AU" dirty="0"/>
              <a:t>The heuristic-based greedy methods can reduce the most redundant intermediate results.</a:t>
            </a:r>
          </a:p>
          <a:p>
            <a:endParaRPr lang="en-AU" dirty="0"/>
          </a:p>
          <a:p>
            <a:r>
              <a:rPr lang="en-AU" dirty="0"/>
              <a:t>However, these methods cannot consider the long-term query time cost.</a:t>
            </a:r>
          </a:p>
          <a:p>
            <a:endParaRPr lang="en-AU" dirty="0"/>
          </a:p>
          <a:p>
            <a:r>
              <a:rPr lang="en-AU" dirty="0"/>
              <a:t>The exact optimal order can only be found after all possible order permutations are evaluated.</a:t>
            </a:r>
          </a:p>
        </p:txBody>
      </p:sp>
      <p:pic>
        <p:nvPicPr>
          <p:cNvPr id="4" name="Audio 3">
            <a:hlinkClick r:id="" action="ppaction://media"/>
            <a:extLst>
              <a:ext uri="{FF2B5EF4-FFF2-40B4-BE49-F238E27FC236}">
                <a16:creationId xmlns:a16="http://schemas.microsoft.com/office/drawing/2014/main" id="{381856B8-EE48-4558-B9C4-496880CF29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66119629"/>
      </p:ext>
    </p:extLst>
  </p:cSld>
  <p:clrMapOvr>
    <a:masterClrMapping/>
  </p:clrMapOvr>
  <mc:AlternateContent xmlns:mc="http://schemas.openxmlformats.org/markup-compatibility/2006">
    <mc:Choice xmlns:p14="http://schemas.microsoft.com/office/powerpoint/2010/main" Requires="p14">
      <p:transition spd="slow" p14:dur="2000" advTm="24274"/>
    </mc:Choice>
    <mc:Fallback>
      <p:transition spd="slow" advTm="24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F7CC7E-72F7-4C4E-A10E-A0B0B0533863}"/>
              </a:ext>
            </a:extLst>
          </p:cNvPr>
          <p:cNvSpPr>
            <a:spLocks noGrp="1"/>
          </p:cNvSpPr>
          <p:nvPr>
            <p:ph idx="1"/>
          </p:nvPr>
        </p:nvSpPr>
        <p:spPr>
          <a:xfrm>
            <a:off x="838200" y="329184"/>
            <a:ext cx="10515600" cy="5847779"/>
          </a:xfrm>
        </p:spPr>
        <p:txBody>
          <a:bodyPr>
            <a:normAutofit fontScale="92500" lnSpcReduction="10000"/>
          </a:bodyPr>
          <a:lstStyle/>
          <a:p>
            <a:pPr marL="457200" indent="-457200">
              <a:buFont typeface="Wingdings" panose="05000000000000000000" pitchFamily="2" charset="2"/>
              <a:buChar char="§"/>
            </a:pPr>
            <a:r>
              <a:rPr lang="en-US" dirty="0">
                <a:solidFill>
                  <a:srgbClr val="C00000"/>
                </a:solidFill>
              </a:rPr>
              <a:t>Background</a:t>
            </a:r>
          </a:p>
          <a:p>
            <a:pPr marL="457200" indent="-457200">
              <a:buFont typeface="Wingdings" panose="05000000000000000000" pitchFamily="2" charset="2"/>
              <a:buChar char="§"/>
            </a:pPr>
            <a:endParaRPr lang="en-US" dirty="0"/>
          </a:p>
          <a:p>
            <a:pPr marL="457200" indent="-457200">
              <a:buFont typeface="Wingdings" panose="05000000000000000000" pitchFamily="2" charset="2"/>
              <a:buChar char="§"/>
            </a:pPr>
            <a:r>
              <a:rPr lang="en-US" dirty="0"/>
              <a:t>Motivation</a:t>
            </a:r>
          </a:p>
          <a:p>
            <a:pPr marL="457200" indent="-457200">
              <a:buFont typeface="Wingdings" panose="05000000000000000000" pitchFamily="2" charset="2"/>
              <a:buChar char="§"/>
            </a:pPr>
            <a:endParaRPr lang="en-US" dirty="0"/>
          </a:p>
          <a:p>
            <a:pPr marL="457200" indent="-457200">
              <a:buFont typeface="Wingdings" panose="05000000000000000000" pitchFamily="2" charset="2"/>
              <a:buChar char="§"/>
            </a:pPr>
            <a:r>
              <a:rPr lang="en-US" dirty="0"/>
              <a:t>Framework</a:t>
            </a:r>
          </a:p>
          <a:p>
            <a:pPr marL="457200" indent="-457200">
              <a:buFont typeface="Wingdings" panose="05000000000000000000" pitchFamily="2" charset="2"/>
              <a:buChar char="§"/>
            </a:pPr>
            <a:endParaRPr lang="en-US" dirty="0"/>
          </a:p>
          <a:p>
            <a:pPr marL="457200" indent="-457200">
              <a:buFont typeface="Wingdings" panose="05000000000000000000" pitchFamily="2" charset="2"/>
              <a:buChar char="§"/>
            </a:pPr>
            <a:r>
              <a:rPr lang="en-AU" dirty="0"/>
              <a:t>Feature Representations</a:t>
            </a:r>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r>
              <a:rPr lang="en-AU" dirty="0"/>
              <a:t>Query Vertex Ordering as Markov Decision Process</a:t>
            </a:r>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r>
              <a:rPr lang="en-AU" dirty="0"/>
              <a:t>Policy Training</a:t>
            </a:r>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r>
              <a:rPr lang="en-AU" dirty="0"/>
              <a:t>Experiments</a:t>
            </a:r>
          </a:p>
        </p:txBody>
      </p:sp>
      <p:pic>
        <p:nvPicPr>
          <p:cNvPr id="4" name="Audio 3">
            <a:hlinkClick r:id="" action="ppaction://media"/>
            <a:extLst>
              <a:ext uri="{FF2B5EF4-FFF2-40B4-BE49-F238E27FC236}">
                <a16:creationId xmlns:a16="http://schemas.microsoft.com/office/drawing/2014/main" id="{12AA7C29-3A2A-4032-9CF4-D30E11F358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0046881"/>
      </p:ext>
    </p:extLst>
  </p:cSld>
  <p:clrMapOvr>
    <a:masterClrMapping/>
  </p:clrMapOvr>
  <mc:AlternateContent xmlns:mc="http://schemas.openxmlformats.org/markup-compatibility/2006" xmlns:p14="http://schemas.microsoft.com/office/powerpoint/2010/main">
    <mc:Choice Requires="p14">
      <p:transition spd="slow" p14:dur="2000" advTm="6556"/>
    </mc:Choice>
    <mc:Fallback xmlns="">
      <p:transition spd="slow" advTm="6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992B7-3AC3-4A5D-9C46-038232F0D82B}"/>
              </a:ext>
            </a:extLst>
          </p:cNvPr>
          <p:cNvSpPr>
            <a:spLocks noGrp="1"/>
          </p:cNvSpPr>
          <p:nvPr>
            <p:ph type="title"/>
          </p:nvPr>
        </p:nvSpPr>
        <p:spPr/>
        <p:txBody>
          <a:bodyPr/>
          <a:lstStyle/>
          <a:p>
            <a:r>
              <a:rPr lang="en-AU" b="1" dirty="0"/>
              <a:t>Our solutions</a:t>
            </a:r>
          </a:p>
        </p:txBody>
      </p:sp>
      <p:sp>
        <p:nvSpPr>
          <p:cNvPr id="3" name="Content Placeholder 2">
            <a:extLst>
              <a:ext uri="{FF2B5EF4-FFF2-40B4-BE49-F238E27FC236}">
                <a16:creationId xmlns:a16="http://schemas.microsoft.com/office/drawing/2014/main" id="{3B26E208-4A18-4863-AF14-1A618B9F0F19}"/>
              </a:ext>
            </a:extLst>
          </p:cNvPr>
          <p:cNvSpPr>
            <a:spLocks noGrp="1"/>
          </p:cNvSpPr>
          <p:nvPr>
            <p:ph sz="half" idx="1"/>
          </p:nvPr>
        </p:nvSpPr>
        <p:spPr>
          <a:xfrm>
            <a:off x="838200" y="1825625"/>
            <a:ext cx="10515600" cy="4351338"/>
          </a:xfrm>
        </p:spPr>
        <p:txBody>
          <a:bodyPr/>
          <a:lstStyle/>
          <a:p>
            <a:r>
              <a:rPr lang="en-AU" dirty="0"/>
              <a:t>Motivated by the aforementioned limitations, we proposed the following approaches:</a:t>
            </a:r>
          </a:p>
          <a:p>
            <a:endParaRPr lang="en-AU" dirty="0"/>
          </a:p>
          <a:p>
            <a:pPr marL="457200" indent="-457200">
              <a:buFont typeface="Wingdings" panose="05000000000000000000" pitchFamily="2" charset="2"/>
              <a:buChar char="§"/>
            </a:pPr>
            <a:r>
              <a:rPr lang="en-AU" dirty="0"/>
              <a:t>Capture the graph information with graph neural network.</a:t>
            </a:r>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r>
              <a:rPr lang="en-AU" dirty="0"/>
              <a:t>Try to approach the global optimal with reinforcement learning.</a:t>
            </a:r>
          </a:p>
        </p:txBody>
      </p:sp>
      <p:pic>
        <p:nvPicPr>
          <p:cNvPr id="4" name="Audio 3">
            <a:hlinkClick r:id="" action="ppaction://media"/>
            <a:extLst>
              <a:ext uri="{FF2B5EF4-FFF2-40B4-BE49-F238E27FC236}">
                <a16:creationId xmlns:a16="http://schemas.microsoft.com/office/drawing/2014/main" id="{1F9C5E54-6C4B-4BA6-84E4-E92E340178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18328045"/>
      </p:ext>
    </p:extLst>
  </p:cSld>
  <p:clrMapOvr>
    <a:masterClrMapping/>
  </p:clrMapOvr>
  <mc:AlternateContent xmlns:mc="http://schemas.openxmlformats.org/markup-compatibility/2006">
    <mc:Choice xmlns:p14="http://schemas.microsoft.com/office/powerpoint/2010/main" Requires="p14">
      <p:transition spd="slow" p14:dur="2000" advTm="21902"/>
    </mc:Choice>
    <mc:Fallback>
      <p:transition spd="slow" advTm="21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F7CC7E-72F7-4C4E-A10E-A0B0B0533863}"/>
              </a:ext>
            </a:extLst>
          </p:cNvPr>
          <p:cNvSpPr>
            <a:spLocks noGrp="1"/>
          </p:cNvSpPr>
          <p:nvPr>
            <p:ph idx="1"/>
          </p:nvPr>
        </p:nvSpPr>
        <p:spPr>
          <a:xfrm>
            <a:off x="838200" y="329184"/>
            <a:ext cx="10515600" cy="5847779"/>
          </a:xfrm>
        </p:spPr>
        <p:txBody>
          <a:bodyPr>
            <a:normAutofit fontScale="92500" lnSpcReduction="10000"/>
          </a:bodyPr>
          <a:lstStyle/>
          <a:p>
            <a:pPr marL="457200" indent="-457200">
              <a:buFont typeface="Wingdings" panose="05000000000000000000" pitchFamily="2" charset="2"/>
              <a:buChar char="§"/>
            </a:pPr>
            <a:r>
              <a:rPr lang="en-US" dirty="0"/>
              <a:t>Background</a:t>
            </a:r>
          </a:p>
          <a:p>
            <a:pPr marL="457200" indent="-457200">
              <a:buFont typeface="Wingdings" panose="05000000000000000000" pitchFamily="2" charset="2"/>
              <a:buChar char="§"/>
            </a:pPr>
            <a:endParaRPr lang="en-US" dirty="0"/>
          </a:p>
          <a:p>
            <a:pPr marL="457200" indent="-457200">
              <a:buFont typeface="Wingdings" panose="05000000000000000000" pitchFamily="2" charset="2"/>
              <a:buChar char="§"/>
            </a:pPr>
            <a:r>
              <a:rPr lang="en-US" dirty="0"/>
              <a:t>Motivation</a:t>
            </a:r>
          </a:p>
          <a:p>
            <a:pPr marL="457200" indent="-457200">
              <a:buFont typeface="Wingdings" panose="05000000000000000000" pitchFamily="2" charset="2"/>
              <a:buChar char="§"/>
            </a:pPr>
            <a:endParaRPr lang="en-US" dirty="0"/>
          </a:p>
          <a:p>
            <a:pPr marL="457200" indent="-457200">
              <a:buFont typeface="Wingdings" panose="05000000000000000000" pitchFamily="2" charset="2"/>
              <a:buChar char="§"/>
            </a:pPr>
            <a:r>
              <a:rPr lang="en-US" dirty="0">
                <a:solidFill>
                  <a:srgbClr val="C00000"/>
                </a:solidFill>
              </a:rPr>
              <a:t>Framework</a:t>
            </a:r>
          </a:p>
          <a:p>
            <a:pPr marL="457200" indent="-457200">
              <a:buFont typeface="Wingdings" panose="05000000000000000000" pitchFamily="2" charset="2"/>
              <a:buChar char="§"/>
            </a:pPr>
            <a:endParaRPr lang="en-US" dirty="0"/>
          </a:p>
          <a:p>
            <a:pPr marL="457200" indent="-457200">
              <a:buFont typeface="Wingdings" panose="05000000000000000000" pitchFamily="2" charset="2"/>
              <a:buChar char="§"/>
            </a:pPr>
            <a:r>
              <a:rPr lang="en-AU" dirty="0"/>
              <a:t>Feature Representations</a:t>
            </a:r>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r>
              <a:rPr lang="en-AU" dirty="0"/>
              <a:t>Query Vertex Ordering as Markov Decision Process</a:t>
            </a:r>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r>
              <a:rPr lang="en-AU" dirty="0"/>
              <a:t>Policy Training</a:t>
            </a:r>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r>
              <a:rPr lang="en-AU" dirty="0"/>
              <a:t>Experiments</a:t>
            </a:r>
          </a:p>
        </p:txBody>
      </p:sp>
      <p:pic>
        <p:nvPicPr>
          <p:cNvPr id="2" name="Audio 1">
            <a:hlinkClick r:id="" action="ppaction://media"/>
            <a:extLst>
              <a:ext uri="{FF2B5EF4-FFF2-40B4-BE49-F238E27FC236}">
                <a16:creationId xmlns:a16="http://schemas.microsoft.com/office/drawing/2014/main" id="{D76ADD61-B062-4151-849D-B0CE284274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00698677"/>
      </p:ext>
    </p:extLst>
  </p:cSld>
  <p:clrMapOvr>
    <a:masterClrMapping/>
  </p:clrMapOvr>
  <mc:AlternateContent xmlns:mc="http://schemas.openxmlformats.org/markup-compatibility/2006">
    <mc:Choice xmlns:p14="http://schemas.microsoft.com/office/powerpoint/2010/main" Requires="p14">
      <p:transition spd="slow" p14:dur="2000" advTm="6226"/>
    </mc:Choice>
    <mc:Fallback>
      <p:transition spd="slow" advTm="6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3FF95-C739-43A1-8345-94A80471E673}"/>
              </a:ext>
            </a:extLst>
          </p:cNvPr>
          <p:cNvSpPr>
            <a:spLocks noGrp="1"/>
          </p:cNvSpPr>
          <p:nvPr>
            <p:ph type="title"/>
          </p:nvPr>
        </p:nvSpPr>
        <p:spPr/>
        <p:txBody>
          <a:bodyPr/>
          <a:lstStyle/>
          <a:p>
            <a:r>
              <a:rPr lang="en-AU" b="1" dirty="0"/>
              <a:t>Framework</a:t>
            </a:r>
          </a:p>
        </p:txBody>
      </p:sp>
      <p:pic>
        <p:nvPicPr>
          <p:cNvPr id="6" name="Picture 5">
            <a:extLst>
              <a:ext uri="{FF2B5EF4-FFF2-40B4-BE49-F238E27FC236}">
                <a16:creationId xmlns:a16="http://schemas.microsoft.com/office/drawing/2014/main" id="{4B339BEC-4A3C-4C9A-A4AF-99CFDF6911FB}"/>
              </a:ext>
            </a:extLst>
          </p:cNvPr>
          <p:cNvPicPr>
            <a:picLocks noChangeAspect="1"/>
          </p:cNvPicPr>
          <p:nvPr/>
        </p:nvPicPr>
        <p:blipFill>
          <a:blip r:embed="rId4"/>
          <a:stretch>
            <a:fillRect/>
          </a:stretch>
        </p:blipFill>
        <p:spPr>
          <a:xfrm>
            <a:off x="1148051" y="1484971"/>
            <a:ext cx="9895898" cy="4601504"/>
          </a:xfrm>
          <a:prstGeom prst="rect">
            <a:avLst/>
          </a:prstGeom>
        </p:spPr>
      </p:pic>
      <p:pic>
        <p:nvPicPr>
          <p:cNvPr id="8" name="Picture 7">
            <a:extLst>
              <a:ext uri="{FF2B5EF4-FFF2-40B4-BE49-F238E27FC236}">
                <a16:creationId xmlns:a16="http://schemas.microsoft.com/office/drawing/2014/main" id="{50DA6A5A-65A9-44D4-8973-81A6330E684E}"/>
              </a:ext>
            </a:extLst>
          </p:cNvPr>
          <p:cNvPicPr>
            <a:picLocks noChangeAspect="1"/>
          </p:cNvPicPr>
          <p:nvPr/>
        </p:nvPicPr>
        <p:blipFill>
          <a:blip r:embed="rId5"/>
          <a:stretch>
            <a:fillRect/>
          </a:stretch>
        </p:blipFill>
        <p:spPr>
          <a:xfrm>
            <a:off x="1000125" y="1966912"/>
            <a:ext cx="571500" cy="1057275"/>
          </a:xfrm>
          <a:prstGeom prst="rect">
            <a:avLst/>
          </a:prstGeom>
        </p:spPr>
      </p:pic>
      <p:pic>
        <p:nvPicPr>
          <p:cNvPr id="3" name="Audio 2">
            <a:hlinkClick r:id="" action="ppaction://media"/>
            <a:extLst>
              <a:ext uri="{FF2B5EF4-FFF2-40B4-BE49-F238E27FC236}">
                <a16:creationId xmlns:a16="http://schemas.microsoft.com/office/drawing/2014/main" id="{4AAC873B-64F6-4E84-9425-322EFEB13E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72402706"/>
      </p:ext>
    </p:extLst>
  </p:cSld>
  <p:clrMapOvr>
    <a:masterClrMapping/>
  </p:clrMapOvr>
  <mc:AlternateContent xmlns:mc="http://schemas.openxmlformats.org/markup-compatibility/2006">
    <mc:Choice xmlns:p14="http://schemas.microsoft.com/office/powerpoint/2010/main" Requires="p14">
      <p:transition spd="slow" p14:dur="2000" advTm="37181"/>
    </mc:Choice>
    <mc:Fallback>
      <p:transition spd="slow" advTm="37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F7CC7E-72F7-4C4E-A10E-A0B0B0533863}"/>
              </a:ext>
            </a:extLst>
          </p:cNvPr>
          <p:cNvSpPr>
            <a:spLocks noGrp="1"/>
          </p:cNvSpPr>
          <p:nvPr>
            <p:ph idx="1"/>
          </p:nvPr>
        </p:nvSpPr>
        <p:spPr>
          <a:xfrm>
            <a:off x="838200" y="329184"/>
            <a:ext cx="10515600" cy="5847779"/>
          </a:xfrm>
        </p:spPr>
        <p:txBody>
          <a:bodyPr>
            <a:normAutofit fontScale="92500" lnSpcReduction="10000"/>
          </a:bodyPr>
          <a:lstStyle/>
          <a:p>
            <a:pPr marL="457200" indent="-457200">
              <a:buFont typeface="Wingdings" panose="05000000000000000000" pitchFamily="2" charset="2"/>
              <a:buChar char="§"/>
            </a:pPr>
            <a:r>
              <a:rPr lang="en-US" dirty="0"/>
              <a:t>Background</a:t>
            </a:r>
          </a:p>
          <a:p>
            <a:pPr marL="457200" indent="-457200">
              <a:buFont typeface="Wingdings" panose="05000000000000000000" pitchFamily="2" charset="2"/>
              <a:buChar char="§"/>
            </a:pPr>
            <a:endParaRPr lang="en-US" dirty="0"/>
          </a:p>
          <a:p>
            <a:pPr marL="457200" indent="-457200">
              <a:buFont typeface="Wingdings" panose="05000000000000000000" pitchFamily="2" charset="2"/>
              <a:buChar char="§"/>
            </a:pPr>
            <a:r>
              <a:rPr lang="en-US" dirty="0"/>
              <a:t>Motivation</a:t>
            </a:r>
          </a:p>
          <a:p>
            <a:pPr marL="457200" indent="-457200">
              <a:buFont typeface="Wingdings" panose="05000000000000000000" pitchFamily="2" charset="2"/>
              <a:buChar char="§"/>
            </a:pPr>
            <a:endParaRPr lang="en-US" dirty="0"/>
          </a:p>
          <a:p>
            <a:pPr marL="457200" indent="-457200">
              <a:buFont typeface="Wingdings" panose="05000000000000000000" pitchFamily="2" charset="2"/>
              <a:buChar char="§"/>
            </a:pPr>
            <a:r>
              <a:rPr lang="en-US" dirty="0"/>
              <a:t>Framework</a:t>
            </a:r>
          </a:p>
          <a:p>
            <a:pPr marL="457200" indent="-457200">
              <a:buFont typeface="Wingdings" panose="05000000000000000000" pitchFamily="2" charset="2"/>
              <a:buChar char="§"/>
            </a:pPr>
            <a:endParaRPr lang="en-US" dirty="0"/>
          </a:p>
          <a:p>
            <a:pPr marL="457200" indent="-457200">
              <a:buFont typeface="Wingdings" panose="05000000000000000000" pitchFamily="2" charset="2"/>
              <a:buChar char="§"/>
            </a:pPr>
            <a:r>
              <a:rPr lang="en-AU" dirty="0">
                <a:solidFill>
                  <a:srgbClr val="C00000"/>
                </a:solidFill>
              </a:rPr>
              <a:t>Feature Representations</a:t>
            </a:r>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r>
              <a:rPr lang="en-AU" dirty="0"/>
              <a:t>Query Vertex Ordering as Markov Decision Process</a:t>
            </a:r>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r>
              <a:rPr lang="en-AU" dirty="0"/>
              <a:t>Policy Training</a:t>
            </a:r>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r>
              <a:rPr lang="en-AU" dirty="0"/>
              <a:t>Experiments</a:t>
            </a:r>
          </a:p>
        </p:txBody>
      </p:sp>
      <p:pic>
        <p:nvPicPr>
          <p:cNvPr id="2" name="Audio 1">
            <a:hlinkClick r:id="" action="ppaction://media"/>
            <a:extLst>
              <a:ext uri="{FF2B5EF4-FFF2-40B4-BE49-F238E27FC236}">
                <a16:creationId xmlns:a16="http://schemas.microsoft.com/office/drawing/2014/main" id="{F30B19E2-42FE-4E99-9740-D742A0F5F4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98224910"/>
      </p:ext>
    </p:extLst>
  </p:cSld>
  <p:clrMapOvr>
    <a:masterClrMapping/>
  </p:clrMapOvr>
  <mc:AlternateContent xmlns:mc="http://schemas.openxmlformats.org/markup-compatibility/2006">
    <mc:Choice xmlns:p14="http://schemas.microsoft.com/office/powerpoint/2010/main" Requires="p14">
      <p:transition spd="slow" p14:dur="2000" advTm="4346"/>
    </mc:Choice>
    <mc:Fallback>
      <p:transition spd="slow" advTm="4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3E4DE-82CD-4A89-8D3E-88EA940F2565}"/>
              </a:ext>
            </a:extLst>
          </p:cNvPr>
          <p:cNvSpPr>
            <a:spLocks noGrp="1"/>
          </p:cNvSpPr>
          <p:nvPr>
            <p:ph type="title"/>
          </p:nvPr>
        </p:nvSpPr>
        <p:spPr/>
        <p:txBody>
          <a:bodyPr/>
          <a:lstStyle/>
          <a:p>
            <a:r>
              <a:rPr lang="en-AU" b="1" dirty="0"/>
              <a:t>Feature Initialization</a:t>
            </a:r>
          </a:p>
        </p:txBody>
      </p:sp>
      <p:sp>
        <p:nvSpPr>
          <p:cNvPr id="3" name="Content Placeholder 2">
            <a:extLst>
              <a:ext uri="{FF2B5EF4-FFF2-40B4-BE49-F238E27FC236}">
                <a16:creationId xmlns:a16="http://schemas.microsoft.com/office/drawing/2014/main" id="{BC5A4459-171C-44A1-AA55-A262A96AA027}"/>
              </a:ext>
            </a:extLst>
          </p:cNvPr>
          <p:cNvSpPr>
            <a:spLocks noGrp="1"/>
          </p:cNvSpPr>
          <p:nvPr>
            <p:ph sz="half" idx="1"/>
          </p:nvPr>
        </p:nvSpPr>
        <p:spPr>
          <a:xfrm>
            <a:off x="838200" y="1825625"/>
            <a:ext cx="10515600" cy="4351338"/>
          </a:xfrm>
        </p:spPr>
        <p:txBody>
          <a:bodyPr/>
          <a:lstStyle/>
          <a:p>
            <a:r>
              <a:rPr lang="en-AU" dirty="0"/>
              <a:t>We use the important statistical heuristics of query vertices to initialize the input query representations.</a:t>
            </a:r>
          </a:p>
          <a:p>
            <a:endParaRPr lang="en-AU" dirty="0"/>
          </a:p>
          <a:p>
            <a:r>
              <a:rPr lang="en-AU" dirty="0"/>
              <a:t>Based on the input features, our model can fully exploit the information within the features while preserving the relations between the query and data graphs.</a:t>
            </a:r>
          </a:p>
        </p:txBody>
      </p:sp>
      <p:pic>
        <p:nvPicPr>
          <p:cNvPr id="5" name="Audio 4">
            <a:hlinkClick r:id="" action="ppaction://media"/>
            <a:extLst>
              <a:ext uri="{FF2B5EF4-FFF2-40B4-BE49-F238E27FC236}">
                <a16:creationId xmlns:a16="http://schemas.microsoft.com/office/drawing/2014/main" id="{9D6DC298-19F5-46EE-A484-386C7CBCA9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04501161"/>
      </p:ext>
    </p:extLst>
  </p:cSld>
  <p:clrMapOvr>
    <a:masterClrMapping/>
  </p:clrMapOvr>
  <mc:AlternateContent xmlns:mc="http://schemas.openxmlformats.org/markup-compatibility/2006">
    <mc:Choice xmlns:p14="http://schemas.microsoft.com/office/powerpoint/2010/main" Requires="p14">
      <p:transition spd="slow" p14:dur="2000" advTm="21301"/>
    </mc:Choice>
    <mc:Fallback>
      <p:transition spd="slow" advTm="21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A751-F8BE-4089-BA88-C713D7C0614C}"/>
              </a:ext>
            </a:extLst>
          </p:cNvPr>
          <p:cNvSpPr>
            <a:spLocks noGrp="1"/>
          </p:cNvSpPr>
          <p:nvPr>
            <p:ph type="title"/>
          </p:nvPr>
        </p:nvSpPr>
        <p:spPr/>
        <p:txBody>
          <a:bodyPr/>
          <a:lstStyle/>
          <a:p>
            <a:r>
              <a:rPr lang="en-AU" b="1" dirty="0"/>
              <a:t>Feature Initialization</a:t>
            </a:r>
          </a:p>
        </p:txBody>
      </p:sp>
      <p:sp>
        <p:nvSpPr>
          <p:cNvPr id="3" name="Content Placeholder 2">
            <a:extLst>
              <a:ext uri="{FF2B5EF4-FFF2-40B4-BE49-F238E27FC236}">
                <a16:creationId xmlns:a16="http://schemas.microsoft.com/office/drawing/2014/main" id="{A88FA806-3B87-4E84-B688-ED23ECE6B9FE}"/>
              </a:ext>
            </a:extLst>
          </p:cNvPr>
          <p:cNvSpPr>
            <a:spLocks noGrp="1"/>
          </p:cNvSpPr>
          <p:nvPr>
            <p:ph sz="half" idx="1"/>
          </p:nvPr>
        </p:nvSpPr>
        <p:spPr>
          <a:xfrm>
            <a:off x="838200" y="1825625"/>
            <a:ext cx="10515600" cy="4351338"/>
          </a:xfrm>
        </p:spPr>
        <p:txBody>
          <a:bodyPr/>
          <a:lstStyle/>
          <a:p>
            <a:pPr marL="457200" indent="-457200">
              <a:buFont typeface="Wingdings" panose="05000000000000000000" pitchFamily="2" charset="2"/>
              <a:buChar char="§"/>
            </a:pPr>
            <a:r>
              <a:rPr lang="en-AU" dirty="0"/>
              <a:t>Degree of node:</a:t>
            </a:r>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r>
              <a:rPr lang="en-AU" dirty="0"/>
              <a:t>Label of node:</a:t>
            </a:r>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r>
              <a:rPr lang="en-AU" dirty="0"/>
              <a:t>Query node ID:</a:t>
            </a:r>
          </a:p>
        </p:txBody>
      </p:sp>
      <p:pic>
        <p:nvPicPr>
          <p:cNvPr id="6" name="Picture 5">
            <a:extLst>
              <a:ext uri="{FF2B5EF4-FFF2-40B4-BE49-F238E27FC236}">
                <a16:creationId xmlns:a16="http://schemas.microsoft.com/office/drawing/2014/main" id="{F7723052-C421-40FC-B465-5563EA280260}"/>
              </a:ext>
            </a:extLst>
          </p:cNvPr>
          <p:cNvPicPr>
            <a:picLocks noChangeAspect="1"/>
          </p:cNvPicPr>
          <p:nvPr/>
        </p:nvPicPr>
        <p:blipFill>
          <a:blip r:embed="rId4"/>
          <a:stretch>
            <a:fillRect/>
          </a:stretch>
        </p:blipFill>
        <p:spPr>
          <a:xfrm>
            <a:off x="3948112" y="2402609"/>
            <a:ext cx="4295775" cy="685800"/>
          </a:xfrm>
          <a:prstGeom prst="rect">
            <a:avLst/>
          </a:prstGeom>
        </p:spPr>
      </p:pic>
      <p:pic>
        <p:nvPicPr>
          <p:cNvPr id="8" name="Picture 7">
            <a:extLst>
              <a:ext uri="{FF2B5EF4-FFF2-40B4-BE49-F238E27FC236}">
                <a16:creationId xmlns:a16="http://schemas.microsoft.com/office/drawing/2014/main" id="{1EE38DC0-5538-4B91-A458-55F38629D38A}"/>
              </a:ext>
            </a:extLst>
          </p:cNvPr>
          <p:cNvPicPr>
            <a:picLocks noChangeAspect="1"/>
          </p:cNvPicPr>
          <p:nvPr/>
        </p:nvPicPr>
        <p:blipFill>
          <a:blip r:embed="rId5"/>
          <a:stretch>
            <a:fillRect/>
          </a:stretch>
        </p:blipFill>
        <p:spPr>
          <a:xfrm>
            <a:off x="4629149" y="3769592"/>
            <a:ext cx="2933700" cy="762000"/>
          </a:xfrm>
          <a:prstGeom prst="rect">
            <a:avLst/>
          </a:prstGeom>
        </p:spPr>
      </p:pic>
      <p:pic>
        <p:nvPicPr>
          <p:cNvPr id="10" name="Picture 9">
            <a:extLst>
              <a:ext uri="{FF2B5EF4-FFF2-40B4-BE49-F238E27FC236}">
                <a16:creationId xmlns:a16="http://schemas.microsoft.com/office/drawing/2014/main" id="{FD476A74-3385-44F7-9007-A9D9B151F818}"/>
              </a:ext>
            </a:extLst>
          </p:cNvPr>
          <p:cNvPicPr>
            <a:picLocks noChangeAspect="1"/>
          </p:cNvPicPr>
          <p:nvPr/>
        </p:nvPicPr>
        <p:blipFill>
          <a:blip r:embed="rId6"/>
          <a:stretch>
            <a:fillRect/>
          </a:stretch>
        </p:blipFill>
        <p:spPr>
          <a:xfrm>
            <a:off x="4824411" y="5330465"/>
            <a:ext cx="2543175" cy="657225"/>
          </a:xfrm>
          <a:prstGeom prst="rect">
            <a:avLst/>
          </a:prstGeom>
        </p:spPr>
      </p:pic>
      <p:pic>
        <p:nvPicPr>
          <p:cNvPr id="4" name="Audio 3">
            <a:hlinkClick r:id="" action="ppaction://media"/>
            <a:extLst>
              <a:ext uri="{FF2B5EF4-FFF2-40B4-BE49-F238E27FC236}">
                <a16:creationId xmlns:a16="http://schemas.microsoft.com/office/drawing/2014/main" id="{7817C760-ED33-4B60-8CC2-73B8C48B1B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60742433"/>
      </p:ext>
    </p:extLst>
  </p:cSld>
  <p:clrMapOvr>
    <a:masterClrMapping/>
  </p:clrMapOvr>
  <mc:AlternateContent xmlns:mc="http://schemas.openxmlformats.org/markup-compatibility/2006">
    <mc:Choice xmlns:p14="http://schemas.microsoft.com/office/powerpoint/2010/main" Requires="p14">
      <p:transition spd="slow" p14:dur="2000" advTm="11721"/>
    </mc:Choice>
    <mc:Fallback>
      <p:transition spd="slow" advTm="11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A751-F8BE-4089-BA88-C713D7C0614C}"/>
              </a:ext>
            </a:extLst>
          </p:cNvPr>
          <p:cNvSpPr>
            <a:spLocks noGrp="1"/>
          </p:cNvSpPr>
          <p:nvPr>
            <p:ph type="title"/>
          </p:nvPr>
        </p:nvSpPr>
        <p:spPr/>
        <p:txBody>
          <a:bodyPr/>
          <a:lstStyle/>
          <a:p>
            <a:r>
              <a:rPr lang="en-AU" b="1" dirty="0"/>
              <a:t>Feature Initialization</a:t>
            </a:r>
          </a:p>
        </p:txBody>
      </p:sp>
      <p:sp>
        <p:nvSpPr>
          <p:cNvPr id="3" name="Content Placeholder 2">
            <a:extLst>
              <a:ext uri="{FF2B5EF4-FFF2-40B4-BE49-F238E27FC236}">
                <a16:creationId xmlns:a16="http://schemas.microsoft.com/office/drawing/2014/main" id="{A88FA806-3B87-4E84-B688-ED23ECE6B9FE}"/>
              </a:ext>
            </a:extLst>
          </p:cNvPr>
          <p:cNvSpPr>
            <a:spLocks noGrp="1"/>
          </p:cNvSpPr>
          <p:nvPr>
            <p:ph sz="half" idx="1"/>
          </p:nvPr>
        </p:nvSpPr>
        <p:spPr>
          <a:xfrm>
            <a:off x="838200" y="1825625"/>
            <a:ext cx="10515600" cy="4351338"/>
          </a:xfrm>
        </p:spPr>
        <p:txBody>
          <a:bodyPr/>
          <a:lstStyle/>
          <a:p>
            <a:pPr marL="457200" indent="-457200">
              <a:buFont typeface="Wingdings" panose="05000000000000000000" pitchFamily="2" charset="2"/>
              <a:buChar char="§"/>
            </a:pPr>
            <a:r>
              <a:rPr lang="en-AU" dirty="0"/>
              <a:t>Frequency of data vertices with greater degree than the query node</a:t>
            </a:r>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r>
              <a:rPr lang="en-AU" altLang="zh-CN" dirty="0"/>
              <a:t>Frequency of d</a:t>
            </a:r>
            <a:r>
              <a:rPr lang="en-AU" dirty="0"/>
              <a:t>ata vertex with same label as query vertex:</a:t>
            </a:r>
          </a:p>
          <a:p>
            <a:pPr>
              <a:buNone/>
            </a:pPr>
            <a:endParaRPr lang="en-AU" dirty="0"/>
          </a:p>
          <a:p>
            <a:pPr>
              <a:buNone/>
            </a:pPr>
            <a:endParaRPr lang="en-AU" dirty="0"/>
          </a:p>
        </p:txBody>
      </p:sp>
      <p:pic>
        <p:nvPicPr>
          <p:cNvPr id="5" name="Picture 4">
            <a:extLst>
              <a:ext uri="{FF2B5EF4-FFF2-40B4-BE49-F238E27FC236}">
                <a16:creationId xmlns:a16="http://schemas.microsoft.com/office/drawing/2014/main" id="{54A86CD3-D9D3-4575-B4AC-86CDCC52620D}"/>
              </a:ext>
            </a:extLst>
          </p:cNvPr>
          <p:cNvPicPr>
            <a:picLocks noChangeAspect="1"/>
          </p:cNvPicPr>
          <p:nvPr/>
        </p:nvPicPr>
        <p:blipFill>
          <a:blip r:embed="rId4"/>
          <a:stretch>
            <a:fillRect/>
          </a:stretch>
        </p:blipFill>
        <p:spPr>
          <a:xfrm>
            <a:off x="2619373" y="2393083"/>
            <a:ext cx="6953250" cy="695325"/>
          </a:xfrm>
          <a:prstGeom prst="rect">
            <a:avLst/>
          </a:prstGeom>
        </p:spPr>
      </p:pic>
      <p:pic>
        <p:nvPicPr>
          <p:cNvPr id="9" name="Picture 8">
            <a:extLst>
              <a:ext uri="{FF2B5EF4-FFF2-40B4-BE49-F238E27FC236}">
                <a16:creationId xmlns:a16="http://schemas.microsoft.com/office/drawing/2014/main" id="{C7289D88-A71E-4898-8269-1A156072A348}"/>
              </a:ext>
            </a:extLst>
          </p:cNvPr>
          <p:cNvPicPr>
            <a:picLocks noChangeAspect="1"/>
          </p:cNvPicPr>
          <p:nvPr/>
        </p:nvPicPr>
        <p:blipFill>
          <a:blip r:embed="rId5"/>
          <a:stretch>
            <a:fillRect/>
          </a:stretch>
        </p:blipFill>
        <p:spPr>
          <a:xfrm>
            <a:off x="2581273" y="4757857"/>
            <a:ext cx="7029450" cy="609600"/>
          </a:xfrm>
          <a:prstGeom prst="rect">
            <a:avLst/>
          </a:prstGeom>
        </p:spPr>
      </p:pic>
      <p:pic>
        <p:nvPicPr>
          <p:cNvPr id="4" name="Audio 3">
            <a:hlinkClick r:id="" action="ppaction://media"/>
            <a:extLst>
              <a:ext uri="{FF2B5EF4-FFF2-40B4-BE49-F238E27FC236}">
                <a16:creationId xmlns:a16="http://schemas.microsoft.com/office/drawing/2014/main" id="{7440968E-717B-48B6-ADD8-801C6273E3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3066869"/>
      </p:ext>
    </p:extLst>
  </p:cSld>
  <p:clrMapOvr>
    <a:masterClrMapping/>
  </p:clrMapOvr>
  <mc:AlternateContent xmlns:mc="http://schemas.openxmlformats.org/markup-compatibility/2006">
    <mc:Choice xmlns:p14="http://schemas.microsoft.com/office/powerpoint/2010/main" Requires="p14">
      <p:transition spd="slow" p14:dur="2000" advTm="17439"/>
    </mc:Choice>
    <mc:Fallback>
      <p:transition spd="slow" advTm="17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A751-F8BE-4089-BA88-C713D7C0614C}"/>
              </a:ext>
            </a:extLst>
          </p:cNvPr>
          <p:cNvSpPr>
            <a:spLocks noGrp="1"/>
          </p:cNvSpPr>
          <p:nvPr>
            <p:ph type="title"/>
          </p:nvPr>
        </p:nvSpPr>
        <p:spPr/>
        <p:txBody>
          <a:bodyPr/>
          <a:lstStyle/>
          <a:p>
            <a:r>
              <a:rPr lang="en-AU" b="1" dirty="0"/>
              <a:t>Feature Initialization</a:t>
            </a:r>
          </a:p>
        </p:txBody>
      </p:sp>
      <p:sp>
        <p:nvSpPr>
          <p:cNvPr id="3" name="Content Placeholder 2">
            <a:extLst>
              <a:ext uri="{FF2B5EF4-FFF2-40B4-BE49-F238E27FC236}">
                <a16:creationId xmlns:a16="http://schemas.microsoft.com/office/drawing/2014/main" id="{A88FA806-3B87-4E84-B688-ED23ECE6B9FE}"/>
              </a:ext>
            </a:extLst>
          </p:cNvPr>
          <p:cNvSpPr>
            <a:spLocks noGrp="1"/>
          </p:cNvSpPr>
          <p:nvPr>
            <p:ph sz="half" idx="1"/>
          </p:nvPr>
        </p:nvSpPr>
        <p:spPr>
          <a:xfrm>
            <a:off x="838199" y="1825625"/>
            <a:ext cx="11030527" cy="4351338"/>
          </a:xfrm>
        </p:spPr>
        <p:txBody>
          <a:bodyPr/>
          <a:lstStyle/>
          <a:p>
            <a:pPr>
              <a:buNone/>
            </a:pPr>
            <a:r>
              <a:rPr lang="en-AU" dirty="0"/>
              <a:t>Lastly, we put two indicator variables in the initial feature:</a:t>
            </a:r>
          </a:p>
          <a:p>
            <a:pPr>
              <a:buNone/>
            </a:pPr>
            <a:endParaRPr lang="en-AU" dirty="0"/>
          </a:p>
          <a:p>
            <a:pPr marL="457200" indent="-457200">
              <a:buFont typeface="Wingdings" panose="05000000000000000000" pitchFamily="2" charset="2"/>
              <a:buChar char="§"/>
            </a:pPr>
            <a:r>
              <a:rPr lang="en-AU" dirty="0"/>
              <a:t>Number of unordered vertices:</a:t>
            </a:r>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r>
              <a:rPr lang="en-AU" dirty="0"/>
              <a:t>Trailing indicator that shows whether the node has been ordered:</a:t>
            </a:r>
          </a:p>
          <a:p>
            <a:pPr>
              <a:buNone/>
            </a:pPr>
            <a:endParaRPr lang="en-AU" dirty="0"/>
          </a:p>
          <a:p>
            <a:pPr>
              <a:buNone/>
            </a:pPr>
            <a:endParaRPr lang="en-AU" dirty="0"/>
          </a:p>
        </p:txBody>
      </p:sp>
      <p:pic>
        <p:nvPicPr>
          <p:cNvPr id="6" name="Picture 5">
            <a:extLst>
              <a:ext uri="{FF2B5EF4-FFF2-40B4-BE49-F238E27FC236}">
                <a16:creationId xmlns:a16="http://schemas.microsoft.com/office/drawing/2014/main" id="{7DA816F0-3110-40D6-A89E-F8E67E6B30E9}"/>
              </a:ext>
            </a:extLst>
          </p:cNvPr>
          <p:cNvPicPr>
            <a:picLocks noChangeAspect="1"/>
          </p:cNvPicPr>
          <p:nvPr/>
        </p:nvPicPr>
        <p:blipFill>
          <a:blip r:embed="rId4"/>
          <a:stretch>
            <a:fillRect/>
          </a:stretch>
        </p:blipFill>
        <p:spPr>
          <a:xfrm>
            <a:off x="4271962" y="3429000"/>
            <a:ext cx="3648075" cy="676275"/>
          </a:xfrm>
          <a:prstGeom prst="rect">
            <a:avLst/>
          </a:prstGeom>
        </p:spPr>
      </p:pic>
      <p:pic>
        <p:nvPicPr>
          <p:cNvPr id="8" name="Picture 7">
            <a:extLst>
              <a:ext uri="{FF2B5EF4-FFF2-40B4-BE49-F238E27FC236}">
                <a16:creationId xmlns:a16="http://schemas.microsoft.com/office/drawing/2014/main" id="{F2F01F63-789B-414C-849C-6BEC74B284EE}"/>
              </a:ext>
            </a:extLst>
          </p:cNvPr>
          <p:cNvPicPr>
            <a:picLocks noChangeAspect="1"/>
          </p:cNvPicPr>
          <p:nvPr/>
        </p:nvPicPr>
        <p:blipFill>
          <a:blip r:embed="rId5"/>
          <a:stretch>
            <a:fillRect/>
          </a:stretch>
        </p:blipFill>
        <p:spPr>
          <a:xfrm>
            <a:off x="4438649" y="5032375"/>
            <a:ext cx="3314700" cy="676275"/>
          </a:xfrm>
          <a:prstGeom prst="rect">
            <a:avLst/>
          </a:prstGeom>
        </p:spPr>
      </p:pic>
      <p:pic>
        <p:nvPicPr>
          <p:cNvPr id="4" name="Audio 3">
            <a:hlinkClick r:id="" action="ppaction://media"/>
            <a:extLst>
              <a:ext uri="{FF2B5EF4-FFF2-40B4-BE49-F238E27FC236}">
                <a16:creationId xmlns:a16="http://schemas.microsoft.com/office/drawing/2014/main" id="{4F0ACE7B-FB7F-4B3E-88B8-57F8FD78EF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38957867"/>
      </p:ext>
    </p:extLst>
  </p:cSld>
  <p:clrMapOvr>
    <a:masterClrMapping/>
  </p:clrMapOvr>
  <mc:AlternateContent xmlns:mc="http://schemas.openxmlformats.org/markup-compatibility/2006">
    <mc:Choice xmlns:p14="http://schemas.microsoft.com/office/powerpoint/2010/main" Requires="p14">
      <p:transition spd="slow" p14:dur="2000" advTm="18190"/>
    </mc:Choice>
    <mc:Fallback>
      <p:transition spd="slow" advTm="18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F7CC7E-72F7-4C4E-A10E-A0B0B0533863}"/>
              </a:ext>
            </a:extLst>
          </p:cNvPr>
          <p:cNvSpPr>
            <a:spLocks noGrp="1"/>
          </p:cNvSpPr>
          <p:nvPr>
            <p:ph idx="1"/>
          </p:nvPr>
        </p:nvSpPr>
        <p:spPr>
          <a:xfrm>
            <a:off x="838200" y="329184"/>
            <a:ext cx="10515600" cy="5847779"/>
          </a:xfrm>
        </p:spPr>
        <p:txBody>
          <a:bodyPr>
            <a:normAutofit fontScale="92500" lnSpcReduction="10000"/>
          </a:bodyPr>
          <a:lstStyle/>
          <a:p>
            <a:pPr marL="457200" indent="-457200">
              <a:buFont typeface="Wingdings" panose="05000000000000000000" pitchFamily="2" charset="2"/>
              <a:buChar char="§"/>
            </a:pPr>
            <a:r>
              <a:rPr lang="en-US" dirty="0"/>
              <a:t>Background</a:t>
            </a:r>
          </a:p>
          <a:p>
            <a:pPr marL="457200" indent="-457200">
              <a:buFont typeface="Wingdings" panose="05000000000000000000" pitchFamily="2" charset="2"/>
              <a:buChar char="§"/>
            </a:pPr>
            <a:endParaRPr lang="en-US" dirty="0"/>
          </a:p>
          <a:p>
            <a:pPr marL="457200" indent="-457200">
              <a:buFont typeface="Wingdings" panose="05000000000000000000" pitchFamily="2" charset="2"/>
              <a:buChar char="§"/>
            </a:pPr>
            <a:r>
              <a:rPr lang="en-US" dirty="0"/>
              <a:t>Motivation</a:t>
            </a:r>
          </a:p>
          <a:p>
            <a:pPr marL="457200" indent="-457200">
              <a:buFont typeface="Wingdings" panose="05000000000000000000" pitchFamily="2" charset="2"/>
              <a:buChar char="§"/>
            </a:pPr>
            <a:endParaRPr lang="en-US" dirty="0"/>
          </a:p>
          <a:p>
            <a:pPr marL="457200" indent="-457200">
              <a:buFont typeface="Wingdings" panose="05000000000000000000" pitchFamily="2" charset="2"/>
              <a:buChar char="§"/>
            </a:pPr>
            <a:r>
              <a:rPr lang="en-US" dirty="0"/>
              <a:t>Framework</a:t>
            </a:r>
          </a:p>
          <a:p>
            <a:pPr marL="457200" indent="-457200">
              <a:buFont typeface="Wingdings" panose="05000000000000000000" pitchFamily="2" charset="2"/>
              <a:buChar char="§"/>
            </a:pPr>
            <a:endParaRPr lang="en-US" dirty="0"/>
          </a:p>
          <a:p>
            <a:pPr marL="457200" indent="-457200">
              <a:buFont typeface="Wingdings" panose="05000000000000000000" pitchFamily="2" charset="2"/>
              <a:buChar char="§"/>
            </a:pPr>
            <a:r>
              <a:rPr lang="en-AU" dirty="0"/>
              <a:t>Feature Representations</a:t>
            </a:r>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r>
              <a:rPr lang="en-AU" dirty="0">
                <a:solidFill>
                  <a:srgbClr val="C00000"/>
                </a:solidFill>
              </a:rPr>
              <a:t>Query Vertex Ordering as Markov Decision Process</a:t>
            </a:r>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r>
              <a:rPr lang="en-AU" dirty="0"/>
              <a:t>Policy Training</a:t>
            </a:r>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r>
              <a:rPr lang="en-AU" dirty="0"/>
              <a:t>Experiments</a:t>
            </a:r>
          </a:p>
        </p:txBody>
      </p:sp>
      <p:pic>
        <p:nvPicPr>
          <p:cNvPr id="4" name="Audio 3">
            <a:hlinkClick r:id="" action="ppaction://media"/>
            <a:extLst>
              <a:ext uri="{FF2B5EF4-FFF2-40B4-BE49-F238E27FC236}">
                <a16:creationId xmlns:a16="http://schemas.microsoft.com/office/drawing/2014/main" id="{FE534605-6A99-408E-BD47-530C1FD826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03123141"/>
      </p:ext>
    </p:extLst>
  </p:cSld>
  <p:clrMapOvr>
    <a:masterClrMapping/>
  </p:clrMapOvr>
  <mc:AlternateContent xmlns:mc="http://schemas.openxmlformats.org/markup-compatibility/2006">
    <mc:Choice xmlns:p14="http://schemas.microsoft.com/office/powerpoint/2010/main" Requires="p14">
      <p:transition spd="slow" p14:dur="2000" advTm="9989"/>
    </mc:Choice>
    <mc:Fallback>
      <p:transition spd="slow" advTm="9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501A1-A97C-44DB-8906-3CE9126B4E52}"/>
              </a:ext>
            </a:extLst>
          </p:cNvPr>
          <p:cNvSpPr>
            <a:spLocks noGrp="1"/>
          </p:cNvSpPr>
          <p:nvPr>
            <p:ph type="title"/>
          </p:nvPr>
        </p:nvSpPr>
        <p:spPr>
          <a:xfrm>
            <a:off x="838200" y="785091"/>
            <a:ext cx="10515600" cy="905597"/>
          </a:xfrm>
        </p:spPr>
        <p:txBody>
          <a:bodyPr>
            <a:normAutofit fontScale="90000"/>
          </a:bodyPr>
          <a:lstStyle/>
          <a:p>
            <a:r>
              <a:rPr lang="en-US" b="1" dirty="0"/>
              <a:t>Query Vertex Ordering as Markov Decision Process</a:t>
            </a:r>
            <a:br>
              <a:rPr lang="en-US" b="1" dirty="0"/>
            </a:br>
            <a:endParaRPr lang="en-AU" b="1" dirty="0"/>
          </a:p>
        </p:txBody>
      </p:sp>
      <p:sp>
        <p:nvSpPr>
          <p:cNvPr id="3" name="Content Placeholder 2">
            <a:extLst>
              <a:ext uri="{FF2B5EF4-FFF2-40B4-BE49-F238E27FC236}">
                <a16:creationId xmlns:a16="http://schemas.microsoft.com/office/drawing/2014/main" id="{CA118646-2C4F-46F1-80EA-94CE1DC68FAC}"/>
              </a:ext>
            </a:extLst>
          </p:cNvPr>
          <p:cNvSpPr>
            <a:spLocks noGrp="1"/>
          </p:cNvSpPr>
          <p:nvPr>
            <p:ph sz="half" idx="1"/>
          </p:nvPr>
        </p:nvSpPr>
        <p:spPr>
          <a:xfrm>
            <a:off x="838200" y="1825625"/>
            <a:ext cx="10515600" cy="2977284"/>
          </a:xfrm>
        </p:spPr>
        <p:txBody>
          <a:bodyPr>
            <a:normAutofit fontScale="92500"/>
          </a:bodyPr>
          <a:lstStyle/>
          <a:p>
            <a:r>
              <a:rPr lang="en-AU" dirty="0"/>
              <a:t>To exploit the reinforcement learning, we need to model our query vertex ordering problem as a Markov decision process (MDP).</a:t>
            </a:r>
          </a:p>
          <a:p>
            <a:endParaRPr lang="en-AU" dirty="0"/>
          </a:p>
          <a:p>
            <a:r>
              <a:rPr lang="en-AU" dirty="0"/>
              <a:t>Specifically, we need to define:</a:t>
            </a:r>
          </a:p>
          <a:p>
            <a:endParaRPr lang="en-AU" dirty="0"/>
          </a:p>
          <a:p>
            <a:r>
              <a:rPr lang="en-AU" dirty="0"/>
              <a:t> </a:t>
            </a:r>
          </a:p>
        </p:txBody>
      </p:sp>
      <p:sp>
        <p:nvSpPr>
          <p:cNvPr id="5" name="TextBox 4">
            <a:extLst>
              <a:ext uri="{FF2B5EF4-FFF2-40B4-BE49-F238E27FC236}">
                <a16:creationId xmlns:a16="http://schemas.microsoft.com/office/drawing/2014/main" id="{95910EE5-62A7-41F9-BEB3-C24E50D51049}"/>
              </a:ext>
            </a:extLst>
          </p:cNvPr>
          <p:cNvSpPr txBox="1"/>
          <p:nvPr/>
        </p:nvSpPr>
        <p:spPr>
          <a:xfrm>
            <a:off x="923636" y="4128655"/>
            <a:ext cx="2429164" cy="523220"/>
          </a:xfrm>
          <a:prstGeom prst="rect">
            <a:avLst/>
          </a:prstGeom>
          <a:noFill/>
        </p:spPr>
        <p:txBody>
          <a:bodyPr wrap="square" rtlCol="0">
            <a:spAutoFit/>
          </a:bodyPr>
          <a:lstStyle/>
          <a:p>
            <a:pPr marL="285750" indent="-285750">
              <a:buFont typeface="Wingdings" panose="05000000000000000000" pitchFamily="2" charset="2"/>
              <a:buChar char="§"/>
            </a:pPr>
            <a:r>
              <a:rPr lang="en-AU" sz="2800" dirty="0"/>
              <a:t>State space</a:t>
            </a:r>
          </a:p>
        </p:txBody>
      </p:sp>
      <p:sp>
        <p:nvSpPr>
          <p:cNvPr id="6" name="TextBox 5">
            <a:extLst>
              <a:ext uri="{FF2B5EF4-FFF2-40B4-BE49-F238E27FC236}">
                <a16:creationId xmlns:a16="http://schemas.microsoft.com/office/drawing/2014/main" id="{686FE4AF-34AE-482E-9DED-D1E4523E6BF4}"/>
              </a:ext>
            </a:extLst>
          </p:cNvPr>
          <p:cNvSpPr txBox="1"/>
          <p:nvPr/>
        </p:nvSpPr>
        <p:spPr>
          <a:xfrm>
            <a:off x="923635" y="4802909"/>
            <a:ext cx="2854037" cy="523220"/>
          </a:xfrm>
          <a:prstGeom prst="rect">
            <a:avLst/>
          </a:prstGeom>
          <a:noFill/>
        </p:spPr>
        <p:txBody>
          <a:bodyPr wrap="square" rtlCol="0">
            <a:spAutoFit/>
          </a:bodyPr>
          <a:lstStyle/>
          <a:p>
            <a:pPr marL="285750" indent="-285750">
              <a:buFont typeface="Wingdings" panose="05000000000000000000" pitchFamily="2" charset="2"/>
              <a:buChar char="§"/>
            </a:pPr>
            <a:r>
              <a:rPr lang="en-AU" sz="2800" dirty="0"/>
              <a:t>Action space</a:t>
            </a:r>
          </a:p>
        </p:txBody>
      </p:sp>
      <p:sp>
        <p:nvSpPr>
          <p:cNvPr id="7" name="TextBox 6">
            <a:extLst>
              <a:ext uri="{FF2B5EF4-FFF2-40B4-BE49-F238E27FC236}">
                <a16:creationId xmlns:a16="http://schemas.microsoft.com/office/drawing/2014/main" id="{A5E72506-0F35-47D1-8B7B-FD5758AE1298}"/>
              </a:ext>
            </a:extLst>
          </p:cNvPr>
          <p:cNvSpPr txBox="1"/>
          <p:nvPr/>
        </p:nvSpPr>
        <p:spPr>
          <a:xfrm>
            <a:off x="5860471" y="4128655"/>
            <a:ext cx="3375893" cy="523220"/>
          </a:xfrm>
          <a:prstGeom prst="rect">
            <a:avLst/>
          </a:prstGeom>
          <a:noFill/>
        </p:spPr>
        <p:txBody>
          <a:bodyPr wrap="square" rtlCol="0">
            <a:spAutoFit/>
          </a:bodyPr>
          <a:lstStyle/>
          <a:p>
            <a:pPr marL="285750" indent="-285750">
              <a:buFont typeface="Wingdings" panose="05000000000000000000" pitchFamily="2" charset="2"/>
              <a:buChar char="§"/>
            </a:pPr>
            <a:r>
              <a:rPr lang="en-AU" sz="2800" dirty="0"/>
              <a:t>Action probability</a:t>
            </a:r>
          </a:p>
        </p:txBody>
      </p:sp>
      <p:sp>
        <p:nvSpPr>
          <p:cNvPr id="8" name="TextBox 7">
            <a:extLst>
              <a:ext uri="{FF2B5EF4-FFF2-40B4-BE49-F238E27FC236}">
                <a16:creationId xmlns:a16="http://schemas.microsoft.com/office/drawing/2014/main" id="{5AFDE1C1-E6D9-4A53-AB04-F41D0A2ACD0B}"/>
              </a:ext>
            </a:extLst>
          </p:cNvPr>
          <p:cNvSpPr txBox="1"/>
          <p:nvPr/>
        </p:nvSpPr>
        <p:spPr>
          <a:xfrm>
            <a:off x="5860471" y="4802909"/>
            <a:ext cx="2854037" cy="523220"/>
          </a:xfrm>
          <a:prstGeom prst="rect">
            <a:avLst/>
          </a:prstGeom>
          <a:noFill/>
        </p:spPr>
        <p:txBody>
          <a:bodyPr wrap="square" rtlCol="0">
            <a:spAutoFit/>
          </a:bodyPr>
          <a:lstStyle/>
          <a:p>
            <a:pPr marL="285750" indent="-285750">
              <a:buFont typeface="Wingdings" panose="05000000000000000000" pitchFamily="2" charset="2"/>
              <a:buChar char="§"/>
            </a:pPr>
            <a:r>
              <a:rPr lang="en-AU" sz="2800" dirty="0"/>
              <a:t>Reward</a:t>
            </a:r>
          </a:p>
        </p:txBody>
      </p:sp>
      <p:pic>
        <p:nvPicPr>
          <p:cNvPr id="4" name="Audio 3">
            <a:hlinkClick r:id="" action="ppaction://media"/>
            <a:extLst>
              <a:ext uri="{FF2B5EF4-FFF2-40B4-BE49-F238E27FC236}">
                <a16:creationId xmlns:a16="http://schemas.microsoft.com/office/drawing/2014/main" id="{FE91FDBA-E617-4554-BC58-6A7E776103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59612622"/>
      </p:ext>
    </p:extLst>
  </p:cSld>
  <p:clrMapOvr>
    <a:masterClrMapping/>
  </p:clrMapOvr>
  <mc:AlternateContent xmlns:mc="http://schemas.openxmlformats.org/markup-compatibility/2006">
    <mc:Choice xmlns:p14="http://schemas.microsoft.com/office/powerpoint/2010/main" Requires="p14">
      <p:transition spd="slow" p14:dur="2000" advTm="23257"/>
    </mc:Choice>
    <mc:Fallback>
      <p:transition spd="slow" advTm="23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70213-78A7-4D5C-A571-7C079DB2603A}"/>
              </a:ext>
            </a:extLst>
          </p:cNvPr>
          <p:cNvSpPr>
            <a:spLocks noGrp="1"/>
          </p:cNvSpPr>
          <p:nvPr>
            <p:ph type="title"/>
          </p:nvPr>
        </p:nvSpPr>
        <p:spPr/>
        <p:txBody>
          <a:bodyPr/>
          <a:lstStyle/>
          <a:p>
            <a:r>
              <a:rPr lang="en-US" b="1" dirty="0"/>
              <a:t>Subgraph Matching</a:t>
            </a:r>
            <a:endParaRPr lang="en-US" dirty="0"/>
          </a:p>
        </p:txBody>
      </p:sp>
      <p:sp>
        <p:nvSpPr>
          <p:cNvPr id="3" name="Content Placeholder 2">
            <a:extLst>
              <a:ext uri="{FF2B5EF4-FFF2-40B4-BE49-F238E27FC236}">
                <a16:creationId xmlns:a16="http://schemas.microsoft.com/office/drawing/2014/main" id="{4514CFD6-FFEB-4D98-9D65-9ACA0EABE05F}"/>
              </a:ext>
            </a:extLst>
          </p:cNvPr>
          <p:cNvSpPr>
            <a:spLocks noGrp="1"/>
          </p:cNvSpPr>
          <p:nvPr>
            <p:ph sz="half" idx="1"/>
          </p:nvPr>
        </p:nvSpPr>
        <p:spPr>
          <a:xfrm>
            <a:off x="838200" y="1501956"/>
            <a:ext cx="11049000" cy="4351338"/>
          </a:xfrm>
        </p:spPr>
        <p:txBody>
          <a:bodyPr/>
          <a:lstStyle/>
          <a:p>
            <a:endParaRPr lang="en-US" b="0" i="0" dirty="0">
              <a:effectLst/>
              <a:latin typeface="+mj-lt"/>
            </a:endParaRPr>
          </a:p>
          <a:p>
            <a:r>
              <a:rPr lang="en-US" b="0" i="0" dirty="0">
                <a:effectLst/>
                <a:latin typeface="+mj-lt"/>
              </a:rPr>
              <a:t>The objective of the </a:t>
            </a:r>
            <a:r>
              <a:rPr lang="en-US" b="0" i="1" dirty="0">
                <a:effectLst/>
                <a:latin typeface="+mj-lt"/>
              </a:rPr>
              <a:t>subgraph matching </a:t>
            </a:r>
            <a:r>
              <a:rPr lang="en-US" b="0" i="0" dirty="0">
                <a:effectLst/>
                <a:latin typeface="+mj-lt"/>
              </a:rPr>
              <a:t>is searching for all </a:t>
            </a:r>
            <a:r>
              <a:rPr lang="en-US" b="0" i="1" dirty="0">
                <a:effectLst/>
                <a:latin typeface="+mj-lt"/>
              </a:rPr>
              <a:t>subgraph isomorphisms</a:t>
            </a:r>
            <a:r>
              <a:rPr lang="en-US" b="0" i="0" dirty="0">
                <a:effectLst/>
                <a:latin typeface="+mj-lt"/>
              </a:rPr>
              <a:t> from query graph q to data graph G</a:t>
            </a:r>
            <a:br>
              <a:rPr lang="en-US" dirty="0"/>
            </a:br>
            <a:endParaRPr lang="en-AU" dirty="0"/>
          </a:p>
        </p:txBody>
      </p:sp>
      <p:pic>
        <p:nvPicPr>
          <p:cNvPr id="8" name="Picture 7">
            <a:extLst>
              <a:ext uri="{FF2B5EF4-FFF2-40B4-BE49-F238E27FC236}">
                <a16:creationId xmlns:a16="http://schemas.microsoft.com/office/drawing/2014/main" id="{B341B5A1-F35E-4D2D-9EDC-8FA9BDA59172}"/>
              </a:ext>
            </a:extLst>
          </p:cNvPr>
          <p:cNvPicPr>
            <a:picLocks noChangeAspect="1"/>
          </p:cNvPicPr>
          <p:nvPr/>
        </p:nvPicPr>
        <p:blipFill>
          <a:blip r:embed="rId5"/>
          <a:stretch>
            <a:fillRect/>
          </a:stretch>
        </p:blipFill>
        <p:spPr>
          <a:xfrm>
            <a:off x="1266388" y="3677625"/>
            <a:ext cx="9659224" cy="2333061"/>
          </a:xfrm>
          <a:prstGeom prst="rect">
            <a:avLst/>
          </a:prstGeom>
        </p:spPr>
      </p:pic>
      <p:pic>
        <p:nvPicPr>
          <p:cNvPr id="7" name="Audio 6">
            <a:hlinkClick r:id="" action="ppaction://media"/>
            <a:extLst>
              <a:ext uri="{FF2B5EF4-FFF2-40B4-BE49-F238E27FC236}">
                <a16:creationId xmlns:a16="http://schemas.microsoft.com/office/drawing/2014/main" id="{333FAF79-2FB9-4FE9-96F4-284D01A334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28460957"/>
      </p:ext>
    </p:extLst>
  </p:cSld>
  <p:clrMapOvr>
    <a:masterClrMapping/>
  </p:clrMapOvr>
  <mc:AlternateContent xmlns:mc="http://schemas.openxmlformats.org/markup-compatibility/2006" xmlns:p14="http://schemas.microsoft.com/office/powerpoint/2010/main">
    <mc:Choice Requires="p14">
      <p:transition spd="slow" p14:dur="2000" advTm="23266"/>
    </mc:Choice>
    <mc:Fallback xmlns="">
      <p:transition spd="slow" advTm="23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501A1-A97C-44DB-8906-3CE9126B4E52}"/>
              </a:ext>
            </a:extLst>
          </p:cNvPr>
          <p:cNvSpPr>
            <a:spLocks noGrp="1"/>
          </p:cNvSpPr>
          <p:nvPr>
            <p:ph type="title"/>
          </p:nvPr>
        </p:nvSpPr>
        <p:spPr>
          <a:xfrm>
            <a:off x="838200" y="785091"/>
            <a:ext cx="10515600" cy="905597"/>
          </a:xfrm>
        </p:spPr>
        <p:txBody>
          <a:bodyPr>
            <a:normAutofit fontScale="90000"/>
          </a:bodyPr>
          <a:lstStyle/>
          <a:p>
            <a:r>
              <a:rPr lang="en-US" b="1" dirty="0"/>
              <a:t>State Space</a:t>
            </a:r>
            <a:br>
              <a:rPr lang="en-US" b="1" dirty="0"/>
            </a:br>
            <a:endParaRPr lang="en-AU" b="1" dirty="0"/>
          </a:p>
        </p:txBody>
      </p:sp>
      <p:sp>
        <p:nvSpPr>
          <p:cNvPr id="3" name="Content Placeholder 2">
            <a:extLst>
              <a:ext uri="{FF2B5EF4-FFF2-40B4-BE49-F238E27FC236}">
                <a16:creationId xmlns:a16="http://schemas.microsoft.com/office/drawing/2014/main" id="{CA118646-2C4F-46F1-80EA-94CE1DC68FAC}"/>
              </a:ext>
            </a:extLst>
          </p:cNvPr>
          <p:cNvSpPr>
            <a:spLocks noGrp="1"/>
          </p:cNvSpPr>
          <p:nvPr>
            <p:ph sz="half" idx="1"/>
          </p:nvPr>
        </p:nvSpPr>
        <p:spPr>
          <a:xfrm>
            <a:off x="838200" y="1825624"/>
            <a:ext cx="10515600" cy="4575175"/>
          </a:xfrm>
        </p:spPr>
        <p:txBody>
          <a:bodyPr>
            <a:normAutofit/>
          </a:bodyPr>
          <a:lstStyle/>
          <a:p>
            <a:r>
              <a:rPr lang="en-AU" dirty="0"/>
              <a:t>In this work, the state space is defined as the all (partial) vertex order sequence.</a:t>
            </a:r>
          </a:p>
          <a:p>
            <a:endParaRPr lang="en-AU" dirty="0"/>
          </a:p>
          <a:p>
            <a:r>
              <a:rPr lang="en-AU" dirty="0"/>
              <a:t>Specifically, we use       (the order at time step t) to denote the state at </a:t>
            </a:r>
            <a:r>
              <a:rPr lang="en-US" altLang="zh-CN" dirty="0"/>
              <a:t>time step </a:t>
            </a:r>
            <a:r>
              <a:rPr lang="en-AU" dirty="0"/>
              <a:t>t.</a:t>
            </a:r>
          </a:p>
        </p:txBody>
      </p:sp>
      <p:pic>
        <p:nvPicPr>
          <p:cNvPr id="9" name="Picture 8">
            <a:extLst>
              <a:ext uri="{FF2B5EF4-FFF2-40B4-BE49-F238E27FC236}">
                <a16:creationId xmlns:a16="http://schemas.microsoft.com/office/drawing/2014/main" id="{FEE97EFB-735A-41DB-93CE-BD9328FA2FAC}"/>
              </a:ext>
            </a:extLst>
          </p:cNvPr>
          <p:cNvPicPr>
            <a:picLocks noChangeAspect="1"/>
          </p:cNvPicPr>
          <p:nvPr/>
        </p:nvPicPr>
        <p:blipFill>
          <a:blip r:embed="rId4"/>
          <a:stretch>
            <a:fillRect/>
          </a:stretch>
        </p:blipFill>
        <p:spPr>
          <a:xfrm>
            <a:off x="4141359" y="3181350"/>
            <a:ext cx="381000" cy="495300"/>
          </a:xfrm>
          <a:prstGeom prst="rect">
            <a:avLst/>
          </a:prstGeom>
        </p:spPr>
      </p:pic>
      <p:pic>
        <p:nvPicPr>
          <p:cNvPr id="5" name="Audio 4">
            <a:hlinkClick r:id="" action="ppaction://media"/>
            <a:extLst>
              <a:ext uri="{FF2B5EF4-FFF2-40B4-BE49-F238E27FC236}">
                <a16:creationId xmlns:a16="http://schemas.microsoft.com/office/drawing/2014/main" id="{1B2016DB-26DC-4294-AD2F-397AEC06AB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44649347"/>
      </p:ext>
    </p:extLst>
  </p:cSld>
  <p:clrMapOvr>
    <a:masterClrMapping/>
  </p:clrMapOvr>
  <mc:AlternateContent xmlns:mc="http://schemas.openxmlformats.org/markup-compatibility/2006">
    <mc:Choice xmlns:p14="http://schemas.microsoft.com/office/powerpoint/2010/main" Requires="p14">
      <p:transition spd="slow" p14:dur="2000" advTm="18988"/>
    </mc:Choice>
    <mc:Fallback>
      <p:transition spd="slow" advTm="18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501A1-A97C-44DB-8906-3CE9126B4E52}"/>
              </a:ext>
            </a:extLst>
          </p:cNvPr>
          <p:cNvSpPr>
            <a:spLocks noGrp="1"/>
          </p:cNvSpPr>
          <p:nvPr>
            <p:ph type="title"/>
          </p:nvPr>
        </p:nvSpPr>
        <p:spPr>
          <a:xfrm>
            <a:off x="838200" y="785091"/>
            <a:ext cx="10515600" cy="905597"/>
          </a:xfrm>
        </p:spPr>
        <p:txBody>
          <a:bodyPr>
            <a:normAutofit fontScale="90000"/>
          </a:bodyPr>
          <a:lstStyle/>
          <a:p>
            <a:r>
              <a:rPr lang="en-US" b="1" dirty="0"/>
              <a:t>Action Space</a:t>
            </a:r>
            <a:br>
              <a:rPr lang="en-US" b="1" dirty="0"/>
            </a:br>
            <a:endParaRPr lang="en-AU" b="1" dirty="0"/>
          </a:p>
        </p:txBody>
      </p:sp>
      <p:sp>
        <p:nvSpPr>
          <p:cNvPr id="3" name="Content Placeholder 2">
            <a:extLst>
              <a:ext uri="{FF2B5EF4-FFF2-40B4-BE49-F238E27FC236}">
                <a16:creationId xmlns:a16="http://schemas.microsoft.com/office/drawing/2014/main" id="{CA118646-2C4F-46F1-80EA-94CE1DC68FAC}"/>
              </a:ext>
            </a:extLst>
          </p:cNvPr>
          <p:cNvSpPr>
            <a:spLocks noGrp="1"/>
          </p:cNvSpPr>
          <p:nvPr>
            <p:ph sz="half" idx="1"/>
          </p:nvPr>
        </p:nvSpPr>
        <p:spPr>
          <a:xfrm>
            <a:off x="838200" y="1825624"/>
            <a:ext cx="10515600" cy="4575175"/>
          </a:xfrm>
        </p:spPr>
        <p:txBody>
          <a:bodyPr>
            <a:normAutofit/>
          </a:bodyPr>
          <a:lstStyle/>
          <a:p>
            <a:r>
              <a:rPr lang="en-AU" dirty="0"/>
              <a:t>With the order       (state of the MDP), we define the action space as                                                                which is the </a:t>
            </a:r>
            <a:r>
              <a:rPr lang="en-AU" dirty="0" err="1"/>
              <a:t>neighbor</a:t>
            </a:r>
            <a:r>
              <a:rPr lang="en-AU" dirty="0"/>
              <a:t> vertices set of the ordered vertices in      .</a:t>
            </a:r>
          </a:p>
          <a:p>
            <a:endParaRPr lang="en-AU" dirty="0"/>
          </a:p>
          <a:p>
            <a:r>
              <a:rPr lang="en-AU" dirty="0"/>
              <a:t>Consequently, the action at each time step t is to select a node from the action space (</a:t>
            </a:r>
            <a:r>
              <a:rPr lang="en-AU" dirty="0" err="1"/>
              <a:t>neighbor</a:t>
            </a:r>
            <a:r>
              <a:rPr lang="en-AU" dirty="0"/>
              <a:t> set            ).</a:t>
            </a:r>
          </a:p>
          <a:p>
            <a:endParaRPr lang="en-AU" dirty="0"/>
          </a:p>
        </p:txBody>
      </p:sp>
      <p:pic>
        <p:nvPicPr>
          <p:cNvPr id="9" name="Picture 8">
            <a:extLst>
              <a:ext uri="{FF2B5EF4-FFF2-40B4-BE49-F238E27FC236}">
                <a16:creationId xmlns:a16="http://schemas.microsoft.com/office/drawing/2014/main" id="{FEE97EFB-735A-41DB-93CE-BD9328FA2FAC}"/>
              </a:ext>
            </a:extLst>
          </p:cNvPr>
          <p:cNvPicPr>
            <a:picLocks noChangeAspect="1"/>
          </p:cNvPicPr>
          <p:nvPr/>
        </p:nvPicPr>
        <p:blipFill>
          <a:blip r:embed="rId4"/>
          <a:stretch>
            <a:fillRect/>
          </a:stretch>
        </p:blipFill>
        <p:spPr>
          <a:xfrm>
            <a:off x="3310085" y="1772515"/>
            <a:ext cx="381000" cy="495300"/>
          </a:xfrm>
          <a:prstGeom prst="rect">
            <a:avLst/>
          </a:prstGeom>
        </p:spPr>
      </p:pic>
      <p:pic>
        <p:nvPicPr>
          <p:cNvPr id="5" name="Picture 4">
            <a:extLst>
              <a:ext uri="{FF2B5EF4-FFF2-40B4-BE49-F238E27FC236}">
                <a16:creationId xmlns:a16="http://schemas.microsoft.com/office/drawing/2014/main" id="{D70B22C4-6CCB-4E44-8810-7F5CF291BCEC}"/>
              </a:ext>
            </a:extLst>
          </p:cNvPr>
          <p:cNvPicPr>
            <a:picLocks noChangeAspect="1"/>
          </p:cNvPicPr>
          <p:nvPr/>
        </p:nvPicPr>
        <p:blipFill>
          <a:blip r:embed="rId5"/>
          <a:stretch>
            <a:fillRect/>
          </a:stretch>
        </p:blipFill>
        <p:spPr>
          <a:xfrm>
            <a:off x="1416193" y="2267815"/>
            <a:ext cx="3152775" cy="419100"/>
          </a:xfrm>
          <a:prstGeom prst="rect">
            <a:avLst/>
          </a:prstGeom>
        </p:spPr>
      </p:pic>
      <p:pic>
        <p:nvPicPr>
          <p:cNvPr id="7" name="Picture 6">
            <a:extLst>
              <a:ext uri="{FF2B5EF4-FFF2-40B4-BE49-F238E27FC236}">
                <a16:creationId xmlns:a16="http://schemas.microsoft.com/office/drawing/2014/main" id="{02034138-9157-487B-9324-A958DED43268}"/>
              </a:ext>
            </a:extLst>
          </p:cNvPr>
          <p:cNvPicPr>
            <a:picLocks noChangeAspect="1"/>
          </p:cNvPicPr>
          <p:nvPr/>
        </p:nvPicPr>
        <p:blipFill>
          <a:blip r:embed="rId6"/>
          <a:stretch>
            <a:fillRect/>
          </a:stretch>
        </p:blipFill>
        <p:spPr>
          <a:xfrm>
            <a:off x="4568968" y="2244002"/>
            <a:ext cx="2257425" cy="466725"/>
          </a:xfrm>
          <a:prstGeom prst="rect">
            <a:avLst/>
          </a:prstGeom>
        </p:spPr>
      </p:pic>
      <p:pic>
        <p:nvPicPr>
          <p:cNvPr id="10" name="Picture 9">
            <a:extLst>
              <a:ext uri="{FF2B5EF4-FFF2-40B4-BE49-F238E27FC236}">
                <a16:creationId xmlns:a16="http://schemas.microsoft.com/office/drawing/2014/main" id="{705D9135-FC21-4EE5-840C-2E1AA34615A4}"/>
              </a:ext>
            </a:extLst>
          </p:cNvPr>
          <p:cNvPicPr>
            <a:picLocks noChangeAspect="1"/>
          </p:cNvPicPr>
          <p:nvPr/>
        </p:nvPicPr>
        <p:blipFill>
          <a:blip r:embed="rId4"/>
          <a:stretch>
            <a:fillRect/>
          </a:stretch>
        </p:blipFill>
        <p:spPr>
          <a:xfrm>
            <a:off x="6907649" y="2552988"/>
            <a:ext cx="381000" cy="495300"/>
          </a:xfrm>
          <a:prstGeom prst="rect">
            <a:avLst/>
          </a:prstGeom>
        </p:spPr>
      </p:pic>
      <p:pic>
        <p:nvPicPr>
          <p:cNvPr id="11" name="Picture 10">
            <a:extLst>
              <a:ext uri="{FF2B5EF4-FFF2-40B4-BE49-F238E27FC236}">
                <a16:creationId xmlns:a16="http://schemas.microsoft.com/office/drawing/2014/main" id="{FDFABEB5-9E07-4B5C-9AFC-7985DE63BF38}"/>
              </a:ext>
            </a:extLst>
          </p:cNvPr>
          <p:cNvPicPr>
            <a:picLocks noChangeAspect="1"/>
          </p:cNvPicPr>
          <p:nvPr/>
        </p:nvPicPr>
        <p:blipFill>
          <a:blip r:embed="rId7"/>
          <a:stretch>
            <a:fillRect/>
          </a:stretch>
        </p:blipFill>
        <p:spPr>
          <a:xfrm>
            <a:off x="6621899" y="4038743"/>
            <a:ext cx="952500" cy="457200"/>
          </a:xfrm>
          <a:prstGeom prst="rect">
            <a:avLst/>
          </a:prstGeom>
        </p:spPr>
      </p:pic>
      <p:pic>
        <p:nvPicPr>
          <p:cNvPr id="13" name="Audio 12">
            <a:hlinkClick r:id="" action="ppaction://media"/>
            <a:extLst>
              <a:ext uri="{FF2B5EF4-FFF2-40B4-BE49-F238E27FC236}">
                <a16:creationId xmlns:a16="http://schemas.microsoft.com/office/drawing/2014/main" id="{46FF28E8-9B7E-463E-A77C-07913A5B2E8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65100580"/>
      </p:ext>
    </p:extLst>
  </p:cSld>
  <p:clrMapOvr>
    <a:masterClrMapping/>
  </p:clrMapOvr>
  <mc:AlternateContent xmlns:mc="http://schemas.openxmlformats.org/markup-compatibility/2006">
    <mc:Choice xmlns:p14="http://schemas.microsoft.com/office/powerpoint/2010/main" Requires="p14">
      <p:transition spd="slow" p14:dur="2000" advTm="37221"/>
    </mc:Choice>
    <mc:Fallback>
      <p:transition spd="slow" advTm="37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D86E9-029A-42C2-8C1D-4B483C04B89E}"/>
              </a:ext>
            </a:extLst>
          </p:cNvPr>
          <p:cNvSpPr>
            <a:spLocks noGrp="1"/>
          </p:cNvSpPr>
          <p:nvPr>
            <p:ph type="title"/>
          </p:nvPr>
        </p:nvSpPr>
        <p:spPr/>
        <p:txBody>
          <a:bodyPr/>
          <a:lstStyle/>
          <a:p>
            <a:r>
              <a:rPr lang="en-AU" b="1" dirty="0"/>
              <a:t>Action Probability</a:t>
            </a:r>
          </a:p>
        </p:txBody>
      </p:sp>
      <p:sp>
        <p:nvSpPr>
          <p:cNvPr id="3" name="Content Placeholder 2">
            <a:extLst>
              <a:ext uri="{FF2B5EF4-FFF2-40B4-BE49-F238E27FC236}">
                <a16:creationId xmlns:a16="http://schemas.microsoft.com/office/drawing/2014/main" id="{46B19EBF-B952-41F7-8463-28187C5E47AE}"/>
              </a:ext>
            </a:extLst>
          </p:cNvPr>
          <p:cNvSpPr>
            <a:spLocks noGrp="1"/>
          </p:cNvSpPr>
          <p:nvPr>
            <p:ph sz="half" idx="1"/>
          </p:nvPr>
        </p:nvSpPr>
        <p:spPr>
          <a:xfrm>
            <a:off x="838200" y="1825625"/>
            <a:ext cx="7764624" cy="4351338"/>
          </a:xfrm>
        </p:spPr>
        <p:txBody>
          <a:bodyPr>
            <a:normAutofit/>
          </a:bodyPr>
          <a:lstStyle/>
          <a:p>
            <a:r>
              <a:rPr lang="en-AU" dirty="0"/>
              <a:t>With the state and corresponding action space.</a:t>
            </a:r>
          </a:p>
          <a:p>
            <a:endParaRPr lang="en-AU" dirty="0"/>
          </a:p>
          <a:p>
            <a:r>
              <a:rPr lang="en-AU" dirty="0"/>
              <a:t>The key problem is to compute the probabilities for each action in the action space.</a:t>
            </a:r>
          </a:p>
          <a:p>
            <a:endParaRPr lang="en-AU" dirty="0"/>
          </a:p>
          <a:p>
            <a:r>
              <a:rPr lang="en-AU" dirty="0"/>
              <a:t>To this end, we design a Graph Neural Network (GNN)-based policy network.</a:t>
            </a:r>
          </a:p>
        </p:txBody>
      </p:sp>
      <p:pic>
        <p:nvPicPr>
          <p:cNvPr id="5" name="Picture 4">
            <a:extLst>
              <a:ext uri="{FF2B5EF4-FFF2-40B4-BE49-F238E27FC236}">
                <a16:creationId xmlns:a16="http://schemas.microsoft.com/office/drawing/2014/main" id="{EEA92267-0B8A-4DE1-8B24-AFDEB7F3EF5B}"/>
              </a:ext>
            </a:extLst>
          </p:cNvPr>
          <p:cNvPicPr>
            <a:picLocks noChangeAspect="1"/>
          </p:cNvPicPr>
          <p:nvPr/>
        </p:nvPicPr>
        <p:blipFill>
          <a:blip r:embed="rId4"/>
          <a:stretch>
            <a:fillRect/>
          </a:stretch>
        </p:blipFill>
        <p:spPr>
          <a:xfrm>
            <a:off x="9123491" y="1990725"/>
            <a:ext cx="2466975" cy="2876550"/>
          </a:xfrm>
          <a:prstGeom prst="rect">
            <a:avLst/>
          </a:prstGeom>
        </p:spPr>
      </p:pic>
      <p:sp>
        <p:nvSpPr>
          <p:cNvPr id="6" name="Oval 5">
            <a:extLst>
              <a:ext uri="{FF2B5EF4-FFF2-40B4-BE49-F238E27FC236}">
                <a16:creationId xmlns:a16="http://schemas.microsoft.com/office/drawing/2014/main" id="{BABE69C4-F04E-44D1-88B6-E79228AD7F0A}"/>
              </a:ext>
            </a:extLst>
          </p:cNvPr>
          <p:cNvSpPr/>
          <p:nvPr/>
        </p:nvSpPr>
        <p:spPr>
          <a:xfrm>
            <a:off x="9843796" y="2062065"/>
            <a:ext cx="1026367" cy="849086"/>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1CB3FABB-5EE7-4128-8DC6-8890FAF6CBAF}"/>
              </a:ext>
            </a:extLst>
          </p:cNvPr>
          <p:cNvSpPr txBox="1"/>
          <p:nvPr/>
        </p:nvSpPr>
        <p:spPr>
          <a:xfrm>
            <a:off x="8734602" y="2760990"/>
            <a:ext cx="777777" cy="523220"/>
          </a:xfrm>
          <a:prstGeom prst="rect">
            <a:avLst/>
          </a:prstGeom>
          <a:noFill/>
        </p:spPr>
        <p:txBody>
          <a:bodyPr wrap="none" rtlCol="0">
            <a:spAutoFit/>
          </a:bodyPr>
          <a:lstStyle/>
          <a:p>
            <a:r>
              <a:rPr lang="en-AU" sz="2800" dirty="0">
                <a:solidFill>
                  <a:srgbClr val="C00000"/>
                </a:solidFill>
              </a:rPr>
              <a:t>P=?</a:t>
            </a:r>
          </a:p>
        </p:txBody>
      </p:sp>
      <p:sp>
        <p:nvSpPr>
          <p:cNvPr id="8" name="TextBox 7">
            <a:extLst>
              <a:ext uri="{FF2B5EF4-FFF2-40B4-BE49-F238E27FC236}">
                <a16:creationId xmlns:a16="http://schemas.microsoft.com/office/drawing/2014/main" id="{4C78CA47-C12E-46CE-BE89-CADF1DC8A07D}"/>
              </a:ext>
            </a:extLst>
          </p:cNvPr>
          <p:cNvSpPr txBox="1"/>
          <p:nvPr/>
        </p:nvSpPr>
        <p:spPr>
          <a:xfrm>
            <a:off x="10809558" y="2760990"/>
            <a:ext cx="777777" cy="523220"/>
          </a:xfrm>
          <a:prstGeom prst="rect">
            <a:avLst/>
          </a:prstGeom>
          <a:noFill/>
        </p:spPr>
        <p:txBody>
          <a:bodyPr wrap="none" rtlCol="0">
            <a:spAutoFit/>
          </a:bodyPr>
          <a:lstStyle/>
          <a:p>
            <a:r>
              <a:rPr lang="en-AU" sz="2800" dirty="0">
                <a:solidFill>
                  <a:srgbClr val="C00000"/>
                </a:solidFill>
              </a:rPr>
              <a:t>P=?</a:t>
            </a:r>
          </a:p>
        </p:txBody>
      </p:sp>
      <p:pic>
        <p:nvPicPr>
          <p:cNvPr id="4" name="Audio 3">
            <a:hlinkClick r:id="" action="ppaction://media"/>
            <a:extLst>
              <a:ext uri="{FF2B5EF4-FFF2-40B4-BE49-F238E27FC236}">
                <a16:creationId xmlns:a16="http://schemas.microsoft.com/office/drawing/2014/main" id="{86316734-C1CB-4768-9BBA-86B8E24972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16833731"/>
      </p:ext>
    </p:extLst>
  </p:cSld>
  <p:clrMapOvr>
    <a:masterClrMapping/>
  </p:clrMapOvr>
  <mc:AlternateContent xmlns:mc="http://schemas.openxmlformats.org/markup-compatibility/2006">
    <mc:Choice xmlns:p14="http://schemas.microsoft.com/office/powerpoint/2010/main" Requires="p14">
      <p:transition spd="slow" p14:dur="2000" advTm="47758"/>
    </mc:Choice>
    <mc:Fallback>
      <p:transition spd="slow" advTm="47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46D2-3E79-4042-BAB4-29C8DF70FDFE}"/>
              </a:ext>
            </a:extLst>
          </p:cNvPr>
          <p:cNvSpPr>
            <a:spLocks noGrp="1"/>
          </p:cNvSpPr>
          <p:nvPr>
            <p:ph type="title"/>
          </p:nvPr>
        </p:nvSpPr>
        <p:spPr/>
        <p:txBody>
          <a:bodyPr/>
          <a:lstStyle/>
          <a:p>
            <a:r>
              <a:rPr lang="en-AU" b="1" dirty="0"/>
              <a:t>Policy Network</a:t>
            </a:r>
          </a:p>
        </p:txBody>
      </p:sp>
      <p:sp>
        <p:nvSpPr>
          <p:cNvPr id="3" name="Content Placeholder 2">
            <a:extLst>
              <a:ext uri="{FF2B5EF4-FFF2-40B4-BE49-F238E27FC236}">
                <a16:creationId xmlns:a16="http://schemas.microsoft.com/office/drawing/2014/main" id="{F9518182-A34A-4971-A32D-CD105FC2F8E4}"/>
              </a:ext>
            </a:extLst>
          </p:cNvPr>
          <p:cNvSpPr>
            <a:spLocks noGrp="1"/>
          </p:cNvSpPr>
          <p:nvPr>
            <p:ph sz="half" idx="1"/>
          </p:nvPr>
        </p:nvSpPr>
        <p:spPr>
          <a:xfrm>
            <a:off x="838200" y="1825625"/>
            <a:ext cx="10515600" cy="4351338"/>
          </a:xfrm>
        </p:spPr>
        <p:txBody>
          <a:bodyPr/>
          <a:lstStyle/>
          <a:p>
            <a:r>
              <a:rPr lang="en-AU" dirty="0"/>
              <a:t>Graph </a:t>
            </a:r>
            <a:r>
              <a:rPr lang="en-US" altLang="zh-CN" dirty="0"/>
              <a:t>convolutional</a:t>
            </a:r>
            <a:r>
              <a:rPr lang="en-AU" altLang="zh-CN" dirty="0"/>
              <a:t> network:</a:t>
            </a:r>
          </a:p>
          <a:p>
            <a:endParaRPr lang="en-AU" altLang="zh-CN" dirty="0"/>
          </a:p>
          <a:p>
            <a:endParaRPr lang="en-AU" altLang="zh-CN" dirty="0"/>
          </a:p>
          <a:p>
            <a:r>
              <a:rPr lang="en-AU" altLang="zh-CN" dirty="0"/>
              <a:t>Action probability with the state at time step t:</a:t>
            </a:r>
          </a:p>
          <a:p>
            <a:endParaRPr lang="en-AU" altLang="zh-CN" dirty="0"/>
          </a:p>
          <a:p>
            <a:endParaRPr lang="en-AU" dirty="0"/>
          </a:p>
        </p:txBody>
      </p:sp>
      <p:pic>
        <p:nvPicPr>
          <p:cNvPr id="7" name="Picture 6">
            <a:extLst>
              <a:ext uri="{FF2B5EF4-FFF2-40B4-BE49-F238E27FC236}">
                <a16:creationId xmlns:a16="http://schemas.microsoft.com/office/drawing/2014/main" id="{27968B1C-DC14-449A-94E4-504A3A74036D}"/>
              </a:ext>
            </a:extLst>
          </p:cNvPr>
          <p:cNvPicPr>
            <a:picLocks noChangeAspect="1"/>
          </p:cNvPicPr>
          <p:nvPr/>
        </p:nvPicPr>
        <p:blipFill>
          <a:blip r:embed="rId5"/>
          <a:stretch>
            <a:fillRect/>
          </a:stretch>
        </p:blipFill>
        <p:spPr>
          <a:xfrm>
            <a:off x="3486150" y="2347769"/>
            <a:ext cx="5219700" cy="647700"/>
          </a:xfrm>
          <a:prstGeom prst="rect">
            <a:avLst/>
          </a:prstGeom>
        </p:spPr>
      </p:pic>
      <p:pic>
        <p:nvPicPr>
          <p:cNvPr id="9" name="Picture 8">
            <a:extLst>
              <a:ext uri="{FF2B5EF4-FFF2-40B4-BE49-F238E27FC236}">
                <a16:creationId xmlns:a16="http://schemas.microsoft.com/office/drawing/2014/main" id="{D9E83ABB-7408-46C1-84B6-B583080E2858}"/>
              </a:ext>
            </a:extLst>
          </p:cNvPr>
          <p:cNvPicPr>
            <a:picLocks noChangeAspect="1"/>
          </p:cNvPicPr>
          <p:nvPr/>
        </p:nvPicPr>
        <p:blipFill>
          <a:blip r:embed="rId6"/>
          <a:stretch>
            <a:fillRect/>
          </a:stretch>
        </p:blipFill>
        <p:spPr>
          <a:xfrm>
            <a:off x="1843087" y="4248294"/>
            <a:ext cx="8505825" cy="485775"/>
          </a:xfrm>
          <a:prstGeom prst="rect">
            <a:avLst/>
          </a:prstGeom>
        </p:spPr>
      </p:pic>
      <p:pic>
        <p:nvPicPr>
          <p:cNvPr id="5" name="Audio 4">
            <a:hlinkClick r:id="" action="ppaction://media"/>
            <a:extLst>
              <a:ext uri="{FF2B5EF4-FFF2-40B4-BE49-F238E27FC236}">
                <a16:creationId xmlns:a16="http://schemas.microsoft.com/office/drawing/2014/main" id="{A0FD0997-E38D-4199-BB11-7B1195A482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24654335"/>
      </p:ext>
    </p:extLst>
  </p:cSld>
  <p:clrMapOvr>
    <a:masterClrMapping/>
  </p:clrMapOvr>
  <mc:AlternateContent xmlns:mc="http://schemas.openxmlformats.org/markup-compatibility/2006">
    <mc:Choice xmlns:p14="http://schemas.microsoft.com/office/powerpoint/2010/main" Requires="p14">
      <p:transition spd="slow" p14:dur="2000" advTm="42790"/>
    </mc:Choice>
    <mc:Fallback>
      <p:transition spd="slow" advTm="42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D0A31-3993-4F89-A498-9FE35556A27A}"/>
              </a:ext>
            </a:extLst>
          </p:cNvPr>
          <p:cNvSpPr>
            <a:spLocks noGrp="1"/>
          </p:cNvSpPr>
          <p:nvPr>
            <p:ph type="title"/>
          </p:nvPr>
        </p:nvSpPr>
        <p:spPr/>
        <p:txBody>
          <a:bodyPr/>
          <a:lstStyle/>
          <a:p>
            <a:r>
              <a:rPr lang="en-AU" b="1" dirty="0"/>
              <a:t>Reward Design</a:t>
            </a:r>
          </a:p>
        </p:txBody>
      </p:sp>
      <p:sp>
        <p:nvSpPr>
          <p:cNvPr id="3" name="Content Placeholder 2">
            <a:extLst>
              <a:ext uri="{FF2B5EF4-FFF2-40B4-BE49-F238E27FC236}">
                <a16:creationId xmlns:a16="http://schemas.microsoft.com/office/drawing/2014/main" id="{7F472069-9849-4045-9941-4F20423BB4B9}"/>
              </a:ext>
            </a:extLst>
          </p:cNvPr>
          <p:cNvSpPr>
            <a:spLocks noGrp="1"/>
          </p:cNvSpPr>
          <p:nvPr>
            <p:ph sz="half" idx="1"/>
          </p:nvPr>
        </p:nvSpPr>
        <p:spPr>
          <a:xfrm>
            <a:off x="838200" y="1825625"/>
            <a:ext cx="10515600" cy="4351338"/>
          </a:xfrm>
        </p:spPr>
        <p:txBody>
          <a:bodyPr/>
          <a:lstStyle/>
          <a:p>
            <a:r>
              <a:rPr lang="en-AU" dirty="0"/>
              <a:t>Three main rewards:</a:t>
            </a:r>
          </a:p>
          <a:p>
            <a:endParaRPr lang="en-AU" dirty="0"/>
          </a:p>
          <a:p>
            <a:pPr marL="457200" indent="-457200">
              <a:buFont typeface="Wingdings" panose="05000000000000000000" pitchFamily="2" charset="2"/>
              <a:buChar char="§"/>
            </a:pPr>
            <a:r>
              <a:rPr lang="en-AU" dirty="0"/>
              <a:t>Enumeration reward</a:t>
            </a:r>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r>
              <a:rPr lang="en-US" altLang="zh-CN" dirty="0"/>
              <a:t>Step-wise validate reward</a:t>
            </a:r>
          </a:p>
          <a:p>
            <a:pPr marL="457200" indent="-457200">
              <a:buFont typeface="Wingdings" panose="05000000000000000000" pitchFamily="2" charset="2"/>
              <a:buChar char="§"/>
            </a:pPr>
            <a:endParaRPr lang="en-US" dirty="0"/>
          </a:p>
          <a:p>
            <a:pPr marL="457200" indent="-457200">
              <a:buFont typeface="Wingdings" panose="05000000000000000000" pitchFamily="2" charset="2"/>
              <a:buChar char="§"/>
            </a:pPr>
            <a:r>
              <a:rPr lang="en-AU" dirty="0"/>
              <a:t>Entropy reward</a:t>
            </a:r>
          </a:p>
        </p:txBody>
      </p:sp>
      <p:pic>
        <p:nvPicPr>
          <p:cNvPr id="5" name="Audio 4">
            <a:hlinkClick r:id="" action="ppaction://media"/>
            <a:extLst>
              <a:ext uri="{FF2B5EF4-FFF2-40B4-BE49-F238E27FC236}">
                <a16:creationId xmlns:a16="http://schemas.microsoft.com/office/drawing/2014/main" id="{B0B1E22B-DEA9-45EF-B461-BE4A3D57FB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8015121"/>
      </p:ext>
    </p:extLst>
  </p:cSld>
  <p:clrMapOvr>
    <a:masterClrMapping/>
  </p:clrMapOvr>
  <mc:AlternateContent xmlns:mc="http://schemas.openxmlformats.org/markup-compatibility/2006">
    <mc:Choice xmlns:p14="http://schemas.microsoft.com/office/powerpoint/2010/main" Requires="p14">
      <p:transition spd="slow" p14:dur="2000" advTm="17182"/>
    </mc:Choice>
    <mc:Fallback>
      <p:transition spd="slow" advTm="17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056C9-013B-43DC-B412-080C1DD11D8D}"/>
              </a:ext>
            </a:extLst>
          </p:cNvPr>
          <p:cNvSpPr>
            <a:spLocks noGrp="1"/>
          </p:cNvSpPr>
          <p:nvPr>
            <p:ph type="title"/>
          </p:nvPr>
        </p:nvSpPr>
        <p:spPr/>
        <p:txBody>
          <a:bodyPr/>
          <a:lstStyle/>
          <a:p>
            <a:r>
              <a:rPr lang="en-AU" b="1" dirty="0"/>
              <a:t>Enumeration Reward</a:t>
            </a:r>
          </a:p>
        </p:txBody>
      </p:sp>
      <p:sp>
        <p:nvSpPr>
          <p:cNvPr id="3" name="Content Placeholder 2">
            <a:extLst>
              <a:ext uri="{FF2B5EF4-FFF2-40B4-BE49-F238E27FC236}">
                <a16:creationId xmlns:a16="http://schemas.microsoft.com/office/drawing/2014/main" id="{22722D71-D398-45FD-99F5-5019B27CBECE}"/>
              </a:ext>
            </a:extLst>
          </p:cNvPr>
          <p:cNvSpPr>
            <a:spLocks noGrp="1"/>
          </p:cNvSpPr>
          <p:nvPr>
            <p:ph sz="half" idx="1"/>
          </p:nvPr>
        </p:nvSpPr>
        <p:spPr>
          <a:xfrm>
            <a:off x="838199" y="1825625"/>
            <a:ext cx="10515599" cy="4351338"/>
          </a:xfrm>
        </p:spPr>
        <p:txBody>
          <a:bodyPr/>
          <a:lstStyle/>
          <a:p>
            <a:endParaRPr lang="en-AU" dirty="0"/>
          </a:p>
          <a:p>
            <a:endParaRPr lang="en-AU" dirty="0"/>
          </a:p>
          <a:p>
            <a:r>
              <a:rPr lang="en-AU" dirty="0"/>
              <a:t>The reduced enumeration number:</a:t>
            </a:r>
          </a:p>
          <a:p>
            <a:endParaRPr lang="en-AU" dirty="0"/>
          </a:p>
          <a:p>
            <a:endParaRPr lang="en-AU" dirty="0"/>
          </a:p>
          <a:p>
            <a:r>
              <a:rPr lang="en-AU" dirty="0"/>
              <a:t>Enumeration reward:</a:t>
            </a:r>
          </a:p>
          <a:p>
            <a:endParaRPr lang="en-AU" dirty="0"/>
          </a:p>
        </p:txBody>
      </p:sp>
      <p:pic>
        <p:nvPicPr>
          <p:cNvPr id="8" name="Picture 7">
            <a:extLst>
              <a:ext uri="{FF2B5EF4-FFF2-40B4-BE49-F238E27FC236}">
                <a16:creationId xmlns:a16="http://schemas.microsoft.com/office/drawing/2014/main" id="{EBED5061-1A8A-4F52-A00E-14DF0B955948}"/>
              </a:ext>
            </a:extLst>
          </p:cNvPr>
          <p:cNvPicPr>
            <a:picLocks noChangeAspect="1"/>
          </p:cNvPicPr>
          <p:nvPr/>
        </p:nvPicPr>
        <p:blipFill>
          <a:blip r:embed="rId5"/>
          <a:stretch>
            <a:fillRect/>
          </a:stretch>
        </p:blipFill>
        <p:spPr>
          <a:xfrm>
            <a:off x="1814509" y="1447800"/>
            <a:ext cx="8562975" cy="1314450"/>
          </a:xfrm>
          <a:prstGeom prst="rect">
            <a:avLst/>
          </a:prstGeom>
        </p:spPr>
      </p:pic>
      <p:pic>
        <p:nvPicPr>
          <p:cNvPr id="14" name="Picture 13">
            <a:extLst>
              <a:ext uri="{FF2B5EF4-FFF2-40B4-BE49-F238E27FC236}">
                <a16:creationId xmlns:a16="http://schemas.microsoft.com/office/drawing/2014/main" id="{121ADA42-95EF-4FA7-A271-F372F874371C}"/>
              </a:ext>
            </a:extLst>
          </p:cNvPr>
          <p:cNvPicPr>
            <a:picLocks noChangeAspect="1"/>
          </p:cNvPicPr>
          <p:nvPr/>
        </p:nvPicPr>
        <p:blipFill>
          <a:blip r:embed="rId6"/>
          <a:stretch>
            <a:fillRect/>
          </a:stretch>
        </p:blipFill>
        <p:spPr>
          <a:xfrm>
            <a:off x="6579245" y="3374506"/>
            <a:ext cx="2019300" cy="419100"/>
          </a:xfrm>
          <a:prstGeom prst="rect">
            <a:avLst/>
          </a:prstGeom>
        </p:spPr>
      </p:pic>
      <p:pic>
        <p:nvPicPr>
          <p:cNvPr id="16" name="Picture 15">
            <a:extLst>
              <a:ext uri="{FF2B5EF4-FFF2-40B4-BE49-F238E27FC236}">
                <a16:creationId xmlns:a16="http://schemas.microsoft.com/office/drawing/2014/main" id="{11FB20FF-0E42-4447-BE27-9D640CF9A449}"/>
              </a:ext>
            </a:extLst>
          </p:cNvPr>
          <p:cNvPicPr>
            <a:picLocks noChangeAspect="1"/>
          </p:cNvPicPr>
          <p:nvPr/>
        </p:nvPicPr>
        <p:blipFill>
          <a:blip r:embed="rId7"/>
          <a:stretch>
            <a:fillRect/>
          </a:stretch>
        </p:blipFill>
        <p:spPr>
          <a:xfrm>
            <a:off x="2919023" y="3383837"/>
            <a:ext cx="3648075" cy="419100"/>
          </a:xfrm>
          <a:prstGeom prst="rect">
            <a:avLst/>
          </a:prstGeom>
        </p:spPr>
      </p:pic>
      <p:pic>
        <p:nvPicPr>
          <p:cNvPr id="18" name="Picture 17">
            <a:extLst>
              <a:ext uri="{FF2B5EF4-FFF2-40B4-BE49-F238E27FC236}">
                <a16:creationId xmlns:a16="http://schemas.microsoft.com/office/drawing/2014/main" id="{7A65C1C9-9A4E-4744-8F89-121C210CD845}"/>
              </a:ext>
            </a:extLst>
          </p:cNvPr>
          <p:cNvPicPr>
            <a:picLocks noChangeAspect="1"/>
          </p:cNvPicPr>
          <p:nvPr/>
        </p:nvPicPr>
        <p:blipFill>
          <a:blip r:embed="rId8"/>
          <a:stretch>
            <a:fillRect/>
          </a:stretch>
        </p:blipFill>
        <p:spPr>
          <a:xfrm>
            <a:off x="4190997" y="4981575"/>
            <a:ext cx="3810000" cy="428625"/>
          </a:xfrm>
          <a:prstGeom prst="rect">
            <a:avLst/>
          </a:prstGeom>
        </p:spPr>
      </p:pic>
      <p:pic>
        <p:nvPicPr>
          <p:cNvPr id="4" name="Audio 3">
            <a:hlinkClick r:id="" action="ppaction://media"/>
            <a:extLst>
              <a:ext uri="{FF2B5EF4-FFF2-40B4-BE49-F238E27FC236}">
                <a16:creationId xmlns:a16="http://schemas.microsoft.com/office/drawing/2014/main" id="{F737D3EE-2E00-477F-ABA9-FE92A904205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63206980"/>
      </p:ext>
    </p:extLst>
  </p:cSld>
  <p:clrMapOvr>
    <a:masterClrMapping/>
  </p:clrMapOvr>
  <mc:AlternateContent xmlns:mc="http://schemas.openxmlformats.org/markup-compatibility/2006">
    <mc:Choice xmlns:p14="http://schemas.microsoft.com/office/powerpoint/2010/main" Requires="p14">
      <p:transition spd="slow" p14:dur="2000" advTm="54655"/>
    </mc:Choice>
    <mc:Fallback>
      <p:transition spd="slow" advTm="54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4E467-A128-4796-A7D4-27A51E9CCDDC}"/>
              </a:ext>
            </a:extLst>
          </p:cNvPr>
          <p:cNvSpPr>
            <a:spLocks noGrp="1"/>
          </p:cNvSpPr>
          <p:nvPr>
            <p:ph type="title"/>
          </p:nvPr>
        </p:nvSpPr>
        <p:spPr/>
        <p:txBody>
          <a:bodyPr/>
          <a:lstStyle/>
          <a:p>
            <a:r>
              <a:rPr lang="en-AU" b="1" dirty="0"/>
              <a:t>Other rewards</a:t>
            </a:r>
          </a:p>
        </p:txBody>
      </p:sp>
      <p:sp>
        <p:nvSpPr>
          <p:cNvPr id="3" name="Content Placeholder 2">
            <a:extLst>
              <a:ext uri="{FF2B5EF4-FFF2-40B4-BE49-F238E27FC236}">
                <a16:creationId xmlns:a16="http://schemas.microsoft.com/office/drawing/2014/main" id="{2CC21480-89A4-48D9-9BF3-50A2DD223063}"/>
              </a:ext>
            </a:extLst>
          </p:cNvPr>
          <p:cNvSpPr>
            <a:spLocks noGrp="1"/>
          </p:cNvSpPr>
          <p:nvPr>
            <p:ph sz="half" idx="1"/>
          </p:nvPr>
        </p:nvSpPr>
        <p:spPr/>
        <p:txBody>
          <a:bodyPr/>
          <a:lstStyle/>
          <a:p>
            <a:r>
              <a:rPr lang="en-AU" dirty="0"/>
              <a:t>Step-wise validation:</a:t>
            </a:r>
          </a:p>
        </p:txBody>
      </p:sp>
      <p:sp>
        <p:nvSpPr>
          <p:cNvPr id="4" name="Content Placeholder 3">
            <a:extLst>
              <a:ext uri="{FF2B5EF4-FFF2-40B4-BE49-F238E27FC236}">
                <a16:creationId xmlns:a16="http://schemas.microsoft.com/office/drawing/2014/main" id="{6F7027A5-E790-4344-AC6B-0162C4D7B2E3}"/>
              </a:ext>
            </a:extLst>
          </p:cNvPr>
          <p:cNvSpPr>
            <a:spLocks noGrp="1"/>
          </p:cNvSpPr>
          <p:nvPr>
            <p:ph sz="half" idx="2"/>
          </p:nvPr>
        </p:nvSpPr>
        <p:spPr/>
        <p:txBody>
          <a:bodyPr/>
          <a:lstStyle/>
          <a:p>
            <a:pPr>
              <a:buNone/>
            </a:pPr>
            <a:r>
              <a:rPr lang="en-US" dirty="0"/>
              <a:t>Entropy reward:</a:t>
            </a:r>
          </a:p>
          <a:p>
            <a:pPr>
              <a:buNone/>
            </a:pPr>
            <a:endParaRPr lang="en-US" dirty="0"/>
          </a:p>
          <a:p>
            <a:pPr>
              <a:buNone/>
            </a:pPr>
            <a:endParaRPr lang="en-US" dirty="0"/>
          </a:p>
          <a:p>
            <a:pPr>
              <a:buNone/>
            </a:pPr>
            <a:r>
              <a:rPr lang="en-AU" dirty="0"/>
              <a:t>Ensure the model can perform more actions.</a:t>
            </a:r>
          </a:p>
        </p:txBody>
      </p:sp>
      <p:pic>
        <p:nvPicPr>
          <p:cNvPr id="5" name="Picture 4">
            <a:extLst>
              <a:ext uri="{FF2B5EF4-FFF2-40B4-BE49-F238E27FC236}">
                <a16:creationId xmlns:a16="http://schemas.microsoft.com/office/drawing/2014/main" id="{277A0C5D-8F24-4131-8A79-D4A81A5C445F}"/>
              </a:ext>
            </a:extLst>
          </p:cNvPr>
          <p:cNvPicPr>
            <a:picLocks noChangeAspect="1"/>
          </p:cNvPicPr>
          <p:nvPr/>
        </p:nvPicPr>
        <p:blipFill>
          <a:blip r:embed="rId4"/>
          <a:stretch>
            <a:fillRect/>
          </a:stretch>
        </p:blipFill>
        <p:spPr>
          <a:xfrm>
            <a:off x="1730847" y="2563019"/>
            <a:ext cx="2466975" cy="2876550"/>
          </a:xfrm>
          <a:prstGeom prst="rect">
            <a:avLst/>
          </a:prstGeom>
        </p:spPr>
      </p:pic>
      <p:sp>
        <p:nvSpPr>
          <p:cNvPr id="6" name="Oval 5">
            <a:extLst>
              <a:ext uri="{FF2B5EF4-FFF2-40B4-BE49-F238E27FC236}">
                <a16:creationId xmlns:a16="http://schemas.microsoft.com/office/drawing/2014/main" id="{D2CF6FE1-5241-4AB7-9FB4-9D6F164FFB37}"/>
              </a:ext>
            </a:extLst>
          </p:cNvPr>
          <p:cNvSpPr/>
          <p:nvPr/>
        </p:nvSpPr>
        <p:spPr>
          <a:xfrm>
            <a:off x="2444620" y="2649894"/>
            <a:ext cx="1129004" cy="779106"/>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AADC7680-2FC0-4C89-96B8-5CDA666E63C3}"/>
              </a:ext>
            </a:extLst>
          </p:cNvPr>
          <p:cNvSpPr txBox="1"/>
          <p:nvPr/>
        </p:nvSpPr>
        <p:spPr>
          <a:xfrm>
            <a:off x="1418845" y="3589954"/>
            <a:ext cx="471604" cy="523220"/>
          </a:xfrm>
          <a:prstGeom prst="rect">
            <a:avLst/>
          </a:prstGeom>
          <a:noFill/>
        </p:spPr>
        <p:txBody>
          <a:bodyPr wrap="none" rtlCol="0">
            <a:spAutoFit/>
          </a:bodyPr>
          <a:lstStyle/>
          <a:p>
            <a:r>
              <a:rPr lang="zh-CN" altLang="en-US" sz="2800" dirty="0">
                <a:solidFill>
                  <a:srgbClr val="C00000"/>
                </a:solidFill>
              </a:rPr>
              <a:t>✔</a:t>
            </a:r>
            <a:endParaRPr lang="en-AU" sz="2800" dirty="0">
              <a:solidFill>
                <a:srgbClr val="C00000"/>
              </a:solidFill>
            </a:endParaRPr>
          </a:p>
        </p:txBody>
      </p:sp>
      <p:sp>
        <p:nvSpPr>
          <p:cNvPr id="8" name="TextBox 7">
            <a:extLst>
              <a:ext uri="{FF2B5EF4-FFF2-40B4-BE49-F238E27FC236}">
                <a16:creationId xmlns:a16="http://schemas.microsoft.com/office/drawing/2014/main" id="{3064576D-C9D8-4E0D-A410-C764FBB9FB13}"/>
              </a:ext>
            </a:extLst>
          </p:cNvPr>
          <p:cNvSpPr txBox="1"/>
          <p:nvPr/>
        </p:nvSpPr>
        <p:spPr>
          <a:xfrm>
            <a:off x="3802418" y="3484319"/>
            <a:ext cx="471604" cy="523220"/>
          </a:xfrm>
          <a:prstGeom prst="rect">
            <a:avLst/>
          </a:prstGeom>
          <a:noFill/>
        </p:spPr>
        <p:txBody>
          <a:bodyPr wrap="none" rtlCol="0">
            <a:spAutoFit/>
          </a:bodyPr>
          <a:lstStyle/>
          <a:p>
            <a:r>
              <a:rPr lang="zh-CN" altLang="en-US" sz="2800" dirty="0">
                <a:solidFill>
                  <a:srgbClr val="C00000"/>
                </a:solidFill>
              </a:rPr>
              <a:t>✔</a:t>
            </a:r>
            <a:endParaRPr lang="en-AU" sz="2800" dirty="0">
              <a:solidFill>
                <a:srgbClr val="C00000"/>
              </a:solidFill>
            </a:endParaRPr>
          </a:p>
        </p:txBody>
      </p:sp>
      <p:sp>
        <p:nvSpPr>
          <p:cNvPr id="9" name="TextBox 8">
            <a:extLst>
              <a:ext uri="{FF2B5EF4-FFF2-40B4-BE49-F238E27FC236}">
                <a16:creationId xmlns:a16="http://schemas.microsoft.com/office/drawing/2014/main" id="{9E0104B0-93FD-4A82-B98C-B7E5423ADFD5}"/>
              </a:ext>
            </a:extLst>
          </p:cNvPr>
          <p:cNvSpPr txBox="1"/>
          <p:nvPr/>
        </p:nvSpPr>
        <p:spPr>
          <a:xfrm>
            <a:off x="2029005" y="4555153"/>
            <a:ext cx="458780" cy="707886"/>
          </a:xfrm>
          <a:prstGeom prst="rect">
            <a:avLst/>
          </a:prstGeom>
          <a:noFill/>
        </p:spPr>
        <p:txBody>
          <a:bodyPr wrap="none" rtlCol="0">
            <a:spAutoFit/>
          </a:bodyPr>
          <a:lstStyle/>
          <a:p>
            <a:r>
              <a:rPr lang="en-US" altLang="zh-CN" sz="4000" dirty="0">
                <a:solidFill>
                  <a:srgbClr val="C00000"/>
                </a:solidFill>
              </a:rPr>
              <a:t>×</a:t>
            </a:r>
            <a:endParaRPr lang="en-AU" sz="4000" dirty="0">
              <a:solidFill>
                <a:srgbClr val="C00000"/>
              </a:solidFill>
            </a:endParaRPr>
          </a:p>
        </p:txBody>
      </p:sp>
      <p:pic>
        <p:nvPicPr>
          <p:cNvPr id="11" name="Picture 10">
            <a:extLst>
              <a:ext uri="{FF2B5EF4-FFF2-40B4-BE49-F238E27FC236}">
                <a16:creationId xmlns:a16="http://schemas.microsoft.com/office/drawing/2014/main" id="{5A28FB89-C108-4CB1-9881-085AD1603104}"/>
              </a:ext>
            </a:extLst>
          </p:cNvPr>
          <p:cNvPicPr>
            <a:picLocks noChangeAspect="1"/>
          </p:cNvPicPr>
          <p:nvPr/>
        </p:nvPicPr>
        <p:blipFill>
          <a:blip r:embed="rId5"/>
          <a:stretch>
            <a:fillRect/>
          </a:stretch>
        </p:blipFill>
        <p:spPr>
          <a:xfrm>
            <a:off x="6604577" y="2563019"/>
            <a:ext cx="3619500" cy="466725"/>
          </a:xfrm>
          <a:prstGeom prst="rect">
            <a:avLst/>
          </a:prstGeom>
        </p:spPr>
      </p:pic>
      <p:pic>
        <p:nvPicPr>
          <p:cNvPr id="13" name="Picture 12">
            <a:extLst>
              <a:ext uri="{FF2B5EF4-FFF2-40B4-BE49-F238E27FC236}">
                <a16:creationId xmlns:a16="http://schemas.microsoft.com/office/drawing/2014/main" id="{98C92F97-C211-409F-BD37-316C318A811A}"/>
              </a:ext>
            </a:extLst>
          </p:cNvPr>
          <p:cNvPicPr>
            <a:picLocks noChangeAspect="1"/>
          </p:cNvPicPr>
          <p:nvPr/>
        </p:nvPicPr>
        <p:blipFill>
          <a:blip r:embed="rId6"/>
          <a:stretch>
            <a:fillRect/>
          </a:stretch>
        </p:blipFill>
        <p:spPr>
          <a:xfrm>
            <a:off x="4290186" y="1908464"/>
            <a:ext cx="752475" cy="381000"/>
          </a:xfrm>
          <a:prstGeom prst="rect">
            <a:avLst/>
          </a:prstGeom>
        </p:spPr>
      </p:pic>
      <p:pic>
        <p:nvPicPr>
          <p:cNvPr id="12" name="Audio 11">
            <a:hlinkClick r:id="" action="ppaction://media"/>
            <a:extLst>
              <a:ext uri="{FF2B5EF4-FFF2-40B4-BE49-F238E27FC236}">
                <a16:creationId xmlns:a16="http://schemas.microsoft.com/office/drawing/2014/main" id="{73409ABF-2F66-418D-BEE5-B452A07365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94448958"/>
      </p:ext>
    </p:extLst>
  </p:cSld>
  <p:clrMapOvr>
    <a:masterClrMapping/>
  </p:clrMapOvr>
  <mc:AlternateContent xmlns:mc="http://schemas.openxmlformats.org/markup-compatibility/2006">
    <mc:Choice xmlns:p14="http://schemas.microsoft.com/office/powerpoint/2010/main" Requires="p14">
      <p:transition spd="slow" p14:dur="2000" advTm="71302"/>
    </mc:Choice>
    <mc:Fallback>
      <p:transition spd="slow" advTm="71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569D7-E5DD-4CDA-9AF4-7E0E1ECF0450}"/>
              </a:ext>
            </a:extLst>
          </p:cNvPr>
          <p:cNvSpPr>
            <a:spLocks noGrp="1"/>
          </p:cNvSpPr>
          <p:nvPr>
            <p:ph type="title"/>
          </p:nvPr>
        </p:nvSpPr>
        <p:spPr/>
        <p:txBody>
          <a:bodyPr/>
          <a:lstStyle/>
          <a:p>
            <a:r>
              <a:rPr lang="en-AU" b="1" dirty="0"/>
              <a:t>Reward Design</a:t>
            </a:r>
          </a:p>
        </p:txBody>
      </p:sp>
      <p:sp>
        <p:nvSpPr>
          <p:cNvPr id="3" name="Content Placeholder 2">
            <a:extLst>
              <a:ext uri="{FF2B5EF4-FFF2-40B4-BE49-F238E27FC236}">
                <a16:creationId xmlns:a16="http://schemas.microsoft.com/office/drawing/2014/main" id="{386841B7-5D47-464C-932B-48E695C592D1}"/>
              </a:ext>
            </a:extLst>
          </p:cNvPr>
          <p:cNvSpPr>
            <a:spLocks noGrp="1"/>
          </p:cNvSpPr>
          <p:nvPr>
            <p:ph sz="half" idx="1"/>
          </p:nvPr>
        </p:nvSpPr>
        <p:spPr>
          <a:xfrm>
            <a:off x="838200" y="1825625"/>
            <a:ext cx="10515600" cy="4351338"/>
          </a:xfrm>
        </p:spPr>
        <p:txBody>
          <a:bodyPr/>
          <a:lstStyle/>
          <a:p>
            <a:r>
              <a:rPr lang="en-AU" dirty="0"/>
              <a:t>With the aforementioned rewards, our overall rewards at time step t is as follows:</a:t>
            </a:r>
          </a:p>
          <a:p>
            <a:endParaRPr lang="en-AU" dirty="0"/>
          </a:p>
          <a:p>
            <a:endParaRPr lang="en-AU" dirty="0"/>
          </a:p>
          <a:p>
            <a:r>
              <a:rPr lang="en-US" altLang="zh-CN" dirty="0"/>
              <a:t>The</a:t>
            </a:r>
            <a:r>
              <a:rPr lang="en-AU" altLang="zh-CN" dirty="0"/>
              <a:t> overall reward is as follows:</a:t>
            </a:r>
          </a:p>
          <a:p>
            <a:endParaRPr lang="en-AU" dirty="0"/>
          </a:p>
        </p:txBody>
      </p:sp>
      <p:pic>
        <p:nvPicPr>
          <p:cNvPr id="10" name="Picture 9">
            <a:extLst>
              <a:ext uri="{FF2B5EF4-FFF2-40B4-BE49-F238E27FC236}">
                <a16:creationId xmlns:a16="http://schemas.microsoft.com/office/drawing/2014/main" id="{472F366B-3516-45F4-A308-8DDC0AA9F771}"/>
              </a:ext>
            </a:extLst>
          </p:cNvPr>
          <p:cNvPicPr>
            <a:picLocks noChangeAspect="1"/>
          </p:cNvPicPr>
          <p:nvPr/>
        </p:nvPicPr>
        <p:blipFill>
          <a:blip r:embed="rId4"/>
          <a:stretch>
            <a:fillRect/>
          </a:stretch>
        </p:blipFill>
        <p:spPr>
          <a:xfrm>
            <a:off x="3476625" y="2762250"/>
            <a:ext cx="5238750" cy="666750"/>
          </a:xfrm>
          <a:prstGeom prst="rect">
            <a:avLst/>
          </a:prstGeom>
        </p:spPr>
      </p:pic>
      <p:pic>
        <p:nvPicPr>
          <p:cNvPr id="12" name="Picture 11">
            <a:extLst>
              <a:ext uri="{FF2B5EF4-FFF2-40B4-BE49-F238E27FC236}">
                <a16:creationId xmlns:a16="http://schemas.microsoft.com/office/drawing/2014/main" id="{5E85FA46-5833-4BEC-9F35-FDE028F5AC24}"/>
              </a:ext>
            </a:extLst>
          </p:cNvPr>
          <p:cNvPicPr>
            <a:picLocks noChangeAspect="1"/>
          </p:cNvPicPr>
          <p:nvPr/>
        </p:nvPicPr>
        <p:blipFill>
          <a:blip r:embed="rId5"/>
          <a:stretch>
            <a:fillRect/>
          </a:stretch>
        </p:blipFill>
        <p:spPr>
          <a:xfrm>
            <a:off x="4686300" y="4365625"/>
            <a:ext cx="2819400" cy="1285875"/>
          </a:xfrm>
          <a:prstGeom prst="rect">
            <a:avLst/>
          </a:prstGeom>
        </p:spPr>
      </p:pic>
      <p:pic>
        <p:nvPicPr>
          <p:cNvPr id="5" name="Audio 4">
            <a:hlinkClick r:id="" action="ppaction://media"/>
            <a:extLst>
              <a:ext uri="{FF2B5EF4-FFF2-40B4-BE49-F238E27FC236}">
                <a16:creationId xmlns:a16="http://schemas.microsoft.com/office/drawing/2014/main" id="{3B67A1D5-7E8B-4614-B186-535FF5FD7B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01144312"/>
      </p:ext>
    </p:extLst>
  </p:cSld>
  <p:clrMapOvr>
    <a:masterClrMapping/>
  </p:clrMapOvr>
  <mc:AlternateContent xmlns:mc="http://schemas.openxmlformats.org/markup-compatibility/2006">
    <mc:Choice xmlns:p14="http://schemas.microsoft.com/office/powerpoint/2010/main" Requires="p14">
      <p:transition spd="slow" p14:dur="2000" advTm="41383"/>
    </mc:Choice>
    <mc:Fallback>
      <p:transition spd="slow" advTm="41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F7CC7E-72F7-4C4E-A10E-A0B0B0533863}"/>
              </a:ext>
            </a:extLst>
          </p:cNvPr>
          <p:cNvSpPr>
            <a:spLocks noGrp="1"/>
          </p:cNvSpPr>
          <p:nvPr>
            <p:ph idx="1"/>
          </p:nvPr>
        </p:nvSpPr>
        <p:spPr>
          <a:xfrm>
            <a:off x="838200" y="329184"/>
            <a:ext cx="10515600" cy="5847779"/>
          </a:xfrm>
        </p:spPr>
        <p:txBody>
          <a:bodyPr>
            <a:normAutofit fontScale="92500" lnSpcReduction="10000"/>
          </a:bodyPr>
          <a:lstStyle/>
          <a:p>
            <a:pPr marL="457200" indent="-457200">
              <a:buFont typeface="Wingdings" panose="05000000000000000000" pitchFamily="2" charset="2"/>
              <a:buChar char="§"/>
            </a:pPr>
            <a:r>
              <a:rPr lang="en-US" dirty="0"/>
              <a:t>Background</a:t>
            </a:r>
          </a:p>
          <a:p>
            <a:pPr marL="457200" indent="-457200">
              <a:buFont typeface="Wingdings" panose="05000000000000000000" pitchFamily="2" charset="2"/>
              <a:buChar char="§"/>
            </a:pPr>
            <a:endParaRPr lang="en-US" dirty="0"/>
          </a:p>
          <a:p>
            <a:pPr marL="457200" indent="-457200">
              <a:buFont typeface="Wingdings" panose="05000000000000000000" pitchFamily="2" charset="2"/>
              <a:buChar char="§"/>
            </a:pPr>
            <a:r>
              <a:rPr lang="en-US" dirty="0"/>
              <a:t>Motivation</a:t>
            </a:r>
          </a:p>
          <a:p>
            <a:pPr marL="457200" indent="-457200">
              <a:buFont typeface="Wingdings" panose="05000000000000000000" pitchFamily="2" charset="2"/>
              <a:buChar char="§"/>
            </a:pPr>
            <a:endParaRPr lang="en-US" dirty="0"/>
          </a:p>
          <a:p>
            <a:pPr marL="457200" indent="-457200">
              <a:buFont typeface="Wingdings" panose="05000000000000000000" pitchFamily="2" charset="2"/>
              <a:buChar char="§"/>
            </a:pPr>
            <a:r>
              <a:rPr lang="en-US" dirty="0"/>
              <a:t>Framework</a:t>
            </a:r>
          </a:p>
          <a:p>
            <a:pPr marL="457200" indent="-457200">
              <a:buFont typeface="Wingdings" panose="05000000000000000000" pitchFamily="2" charset="2"/>
              <a:buChar char="§"/>
            </a:pPr>
            <a:endParaRPr lang="en-US" dirty="0"/>
          </a:p>
          <a:p>
            <a:pPr marL="457200" indent="-457200">
              <a:buFont typeface="Wingdings" panose="05000000000000000000" pitchFamily="2" charset="2"/>
              <a:buChar char="§"/>
            </a:pPr>
            <a:r>
              <a:rPr lang="en-AU" dirty="0"/>
              <a:t>Feature Representations</a:t>
            </a:r>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r>
              <a:rPr lang="en-AU" dirty="0"/>
              <a:t>Query Vertex Ordering as Markov Decision Process</a:t>
            </a:r>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r>
              <a:rPr lang="en-AU" dirty="0">
                <a:solidFill>
                  <a:srgbClr val="C00000"/>
                </a:solidFill>
              </a:rPr>
              <a:t>Policy Training</a:t>
            </a:r>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r>
              <a:rPr lang="en-AU" dirty="0"/>
              <a:t>Experiments</a:t>
            </a:r>
          </a:p>
        </p:txBody>
      </p:sp>
      <p:pic>
        <p:nvPicPr>
          <p:cNvPr id="2" name="Audio 1">
            <a:hlinkClick r:id="" action="ppaction://media"/>
            <a:extLst>
              <a:ext uri="{FF2B5EF4-FFF2-40B4-BE49-F238E27FC236}">
                <a16:creationId xmlns:a16="http://schemas.microsoft.com/office/drawing/2014/main" id="{7B9B7618-99F8-4FDA-94C0-4C5250C2E2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04132230"/>
      </p:ext>
    </p:extLst>
  </p:cSld>
  <p:clrMapOvr>
    <a:masterClrMapping/>
  </p:clrMapOvr>
  <mc:AlternateContent xmlns:mc="http://schemas.openxmlformats.org/markup-compatibility/2006">
    <mc:Choice xmlns:p14="http://schemas.microsoft.com/office/powerpoint/2010/main" Requires="p14">
      <p:transition spd="slow" p14:dur="2000" advTm="5672"/>
    </mc:Choice>
    <mc:Fallback>
      <p:transition spd="slow" advTm="5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697B3-D6BD-4C41-B2DE-E8F9695D19DC}"/>
              </a:ext>
            </a:extLst>
          </p:cNvPr>
          <p:cNvSpPr>
            <a:spLocks noGrp="1"/>
          </p:cNvSpPr>
          <p:nvPr>
            <p:ph type="title"/>
          </p:nvPr>
        </p:nvSpPr>
        <p:spPr/>
        <p:txBody>
          <a:bodyPr/>
          <a:lstStyle/>
          <a:p>
            <a:r>
              <a:rPr lang="en-AU" b="1" dirty="0"/>
              <a:t>Policy Training</a:t>
            </a:r>
          </a:p>
        </p:txBody>
      </p:sp>
      <p:sp>
        <p:nvSpPr>
          <p:cNvPr id="3" name="Content Placeholder 2">
            <a:extLst>
              <a:ext uri="{FF2B5EF4-FFF2-40B4-BE49-F238E27FC236}">
                <a16:creationId xmlns:a16="http://schemas.microsoft.com/office/drawing/2014/main" id="{08DFAEF2-3912-46E1-AD02-4BE8753226F6}"/>
              </a:ext>
            </a:extLst>
          </p:cNvPr>
          <p:cNvSpPr>
            <a:spLocks noGrp="1"/>
          </p:cNvSpPr>
          <p:nvPr>
            <p:ph sz="half" idx="1"/>
          </p:nvPr>
        </p:nvSpPr>
        <p:spPr>
          <a:xfrm>
            <a:off x="838200" y="1825625"/>
            <a:ext cx="10515600" cy="4351338"/>
          </a:xfrm>
        </p:spPr>
        <p:txBody>
          <a:bodyPr/>
          <a:lstStyle/>
          <a:p>
            <a:r>
              <a:rPr lang="en-AU" dirty="0"/>
              <a:t>In this work, we use the proximal policy optimization (PPO) to train our policy network with the following loss function:</a:t>
            </a:r>
          </a:p>
        </p:txBody>
      </p:sp>
      <p:pic>
        <p:nvPicPr>
          <p:cNvPr id="6" name="Picture 5">
            <a:extLst>
              <a:ext uri="{FF2B5EF4-FFF2-40B4-BE49-F238E27FC236}">
                <a16:creationId xmlns:a16="http://schemas.microsoft.com/office/drawing/2014/main" id="{084ACF09-6893-4AA5-9EC8-062957C0D9A8}"/>
              </a:ext>
            </a:extLst>
          </p:cNvPr>
          <p:cNvPicPr>
            <a:picLocks noChangeAspect="1"/>
          </p:cNvPicPr>
          <p:nvPr/>
        </p:nvPicPr>
        <p:blipFill>
          <a:blip r:embed="rId4"/>
          <a:stretch>
            <a:fillRect/>
          </a:stretch>
        </p:blipFill>
        <p:spPr>
          <a:xfrm>
            <a:off x="1724025" y="3212523"/>
            <a:ext cx="8743950" cy="876300"/>
          </a:xfrm>
          <a:prstGeom prst="rect">
            <a:avLst/>
          </a:prstGeom>
        </p:spPr>
      </p:pic>
      <p:pic>
        <p:nvPicPr>
          <p:cNvPr id="8" name="Picture 7">
            <a:extLst>
              <a:ext uri="{FF2B5EF4-FFF2-40B4-BE49-F238E27FC236}">
                <a16:creationId xmlns:a16="http://schemas.microsoft.com/office/drawing/2014/main" id="{E8E3499B-B9AB-424C-993F-C877386EE6EC}"/>
              </a:ext>
            </a:extLst>
          </p:cNvPr>
          <p:cNvPicPr>
            <a:picLocks noChangeAspect="1"/>
          </p:cNvPicPr>
          <p:nvPr/>
        </p:nvPicPr>
        <p:blipFill>
          <a:blip r:embed="rId5"/>
          <a:stretch>
            <a:fillRect/>
          </a:stretch>
        </p:blipFill>
        <p:spPr>
          <a:xfrm>
            <a:off x="4600575" y="4223760"/>
            <a:ext cx="2990850" cy="1343025"/>
          </a:xfrm>
          <a:prstGeom prst="rect">
            <a:avLst/>
          </a:prstGeom>
        </p:spPr>
      </p:pic>
      <p:pic>
        <p:nvPicPr>
          <p:cNvPr id="7" name="Audio 6">
            <a:hlinkClick r:id="" action="ppaction://media"/>
            <a:extLst>
              <a:ext uri="{FF2B5EF4-FFF2-40B4-BE49-F238E27FC236}">
                <a16:creationId xmlns:a16="http://schemas.microsoft.com/office/drawing/2014/main" id="{B001E02B-D236-4C30-AE07-F0A7A53075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17714556"/>
      </p:ext>
    </p:extLst>
  </p:cSld>
  <p:clrMapOvr>
    <a:masterClrMapping/>
  </p:clrMapOvr>
  <mc:AlternateContent xmlns:mc="http://schemas.openxmlformats.org/markup-compatibility/2006">
    <mc:Choice xmlns:p14="http://schemas.microsoft.com/office/powerpoint/2010/main" Requires="p14">
      <p:transition spd="slow" p14:dur="2000" advTm="11416"/>
    </mc:Choice>
    <mc:Fallback>
      <p:transition spd="slow" advTm="11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1C68-5029-4D41-AF08-E5F9A9AAD498}"/>
              </a:ext>
            </a:extLst>
          </p:cNvPr>
          <p:cNvSpPr>
            <a:spLocks noGrp="1"/>
          </p:cNvSpPr>
          <p:nvPr>
            <p:ph type="title"/>
          </p:nvPr>
        </p:nvSpPr>
        <p:spPr/>
        <p:txBody>
          <a:bodyPr/>
          <a:lstStyle/>
          <a:p>
            <a:r>
              <a:rPr lang="en-US" b="1" dirty="0"/>
              <a:t>Subgraph Isomorphism</a:t>
            </a:r>
          </a:p>
        </p:txBody>
      </p:sp>
      <p:pic>
        <p:nvPicPr>
          <p:cNvPr id="8" name="Picture 7">
            <a:extLst>
              <a:ext uri="{FF2B5EF4-FFF2-40B4-BE49-F238E27FC236}">
                <a16:creationId xmlns:a16="http://schemas.microsoft.com/office/drawing/2014/main" id="{3E8349C8-0CE4-42BA-8980-7078B45804F2}"/>
              </a:ext>
            </a:extLst>
          </p:cNvPr>
          <p:cNvPicPr>
            <a:picLocks noChangeAspect="1"/>
          </p:cNvPicPr>
          <p:nvPr/>
        </p:nvPicPr>
        <p:blipFill>
          <a:blip r:embed="rId5"/>
          <a:stretch>
            <a:fillRect/>
          </a:stretch>
        </p:blipFill>
        <p:spPr>
          <a:xfrm>
            <a:off x="838200" y="1690688"/>
            <a:ext cx="10344150" cy="3914775"/>
          </a:xfrm>
          <a:prstGeom prst="rect">
            <a:avLst/>
          </a:prstGeom>
        </p:spPr>
      </p:pic>
      <p:pic>
        <p:nvPicPr>
          <p:cNvPr id="3" name="Audio 2">
            <a:hlinkClick r:id="" action="ppaction://media"/>
            <a:extLst>
              <a:ext uri="{FF2B5EF4-FFF2-40B4-BE49-F238E27FC236}">
                <a16:creationId xmlns:a16="http://schemas.microsoft.com/office/drawing/2014/main" id="{D6122D66-3FAC-4DF4-8C42-DDE4927670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6661139"/>
      </p:ext>
    </p:extLst>
  </p:cSld>
  <p:clrMapOvr>
    <a:masterClrMapping/>
  </p:clrMapOvr>
  <mc:AlternateContent xmlns:mc="http://schemas.openxmlformats.org/markup-compatibility/2006" xmlns:p14="http://schemas.microsoft.com/office/powerpoint/2010/main">
    <mc:Choice Requires="p14">
      <p:transition spd="slow" p14:dur="2000" advTm="19362"/>
    </mc:Choice>
    <mc:Fallback xmlns="">
      <p:transition spd="slow" advTm="19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F7CC7E-72F7-4C4E-A10E-A0B0B0533863}"/>
              </a:ext>
            </a:extLst>
          </p:cNvPr>
          <p:cNvSpPr>
            <a:spLocks noGrp="1"/>
          </p:cNvSpPr>
          <p:nvPr>
            <p:ph idx="1"/>
          </p:nvPr>
        </p:nvSpPr>
        <p:spPr>
          <a:xfrm>
            <a:off x="838200" y="329184"/>
            <a:ext cx="10515600" cy="5847779"/>
          </a:xfrm>
        </p:spPr>
        <p:txBody>
          <a:bodyPr>
            <a:normAutofit fontScale="92500" lnSpcReduction="10000"/>
          </a:bodyPr>
          <a:lstStyle/>
          <a:p>
            <a:pPr marL="457200" indent="-457200">
              <a:buFont typeface="Wingdings" panose="05000000000000000000" pitchFamily="2" charset="2"/>
              <a:buChar char="§"/>
            </a:pPr>
            <a:r>
              <a:rPr lang="en-US" dirty="0"/>
              <a:t>Background</a:t>
            </a:r>
          </a:p>
          <a:p>
            <a:pPr marL="457200" indent="-457200">
              <a:buFont typeface="Wingdings" panose="05000000000000000000" pitchFamily="2" charset="2"/>
              <a:buChar char="§"/>
            </a:pPr>
            <a:endParaRPr lang="en-US" dirty="0"/>
          </a:p>
          <a:p>
            <a:pPr marL="457200" indent="-457200">
              <a:buFont typeface="Wingdings" panose="05000000000000000000" pitchFamily="2" charset="2"/>
              <a:buChar char="§"/>
            </a:pPr>
            <a:r>
              <a:rPr lang="en-US" dirty="0"/>
              <a:t>Motivation</a:t>
            </a:r>
          </a:p>
          <a:p>
            <a:pPr marL="457200" indent="-457200">
              <a:buFont typeface="Wingdings" panose="05000000000000000000" pitchFamily="2" charset="2"/>
              <a:buChar char="§"/>
            </a:pPr>
            <a:endParaRPr lang="en-US" dirty="0"/>
          </a:p>
          <a:p>
            <a:pPr marL="457200" indent="-457200">
              <a:buFont typeface="Wingdings" panose="05000000000000000000" pitchFamily="2" charset="2"/>
              <a:buChar char="§"/>
            </a:pPr>
            <a:r>
              <a:rPr lang="en-US" dirty="0"/>
              <a:t>Framework</a:t>
            </a:r>
          </a:p>
          <a:p>
            <a:pPr marL="457200" indent="-457200">
              <a:buFont typeface="Wingdings" panose="05000000000000000000" pitchFamily="2" charset="2"/>
              <a:buChar char="§"/>
            </a:pPr>
            <a:endParaRPr lang="en-US" dirty="0"/>
          </a:p>
          <a:p>
            <a:pPr marL="457200" indent="-457200">
              <a:buFont typeface="Wingdings" panose="05000000000000000000" pitchFamily="2" charset="2"/>
              <a:buChar char="§"/>
            </a:pPr>
            <a:r>
              <a:rPr lang="en-AU" dirty="0"/>
              <a:t>Feature Representations</a:t>
            </a:r>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r>
              <a:rPr lang="en-AU" dirty="0"/>
              <a:t>Query Vertex Ordering as Markov Decision Process</a:t>
            </a:r>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r>
              <a:rPr lang="en-AU" dirty="0"/>
              <a:t>Policy Training</a:t>
            </a:r>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r>
              <a:rPr lang="en-AU" dirty="0">
                <a:solidFill>
                  <a:srgbClr val="C00000"/>
                </a:solidFill>
              </a:rPr>
              <a:t>Experiments</a:t>
            </a:r>
          </a:p>
        </p:txBody>
      </p:sp>
      <p:pic>
        <p:nvPicPr>
          <p:cNvPr id="2" name="Audio 1">
            <a:hlinkClick r:id="" action="ppaction://media"/>
            <a:extLst>
              <a:ext uri="{FF2B5EF4-FFF2-40B4-BE49-F238E27FC236}">
                <a16:creationId xmlns:a16="http://schemas.microsoft.com/office/drawing/2014/main" id="{005353CC-5372-4637-97C2-DD969F1370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1861689"/>
      </p:ext>
    </p:extLst>
  </p:cSld>
  <p:clrMapOvr>
    <a:masterClrMapping/>
  </p:clrMapOvr>
  <mc:AlternateContent xmlns:mc="http://schemas.openxmlformats.org/markup-compatibility/2006">
    <mc:Choice xmlns:p14="http://schemas.microsoft.com/office/powerpoint/2010/main" Requires="p14">
      <p:transition spd="slow" p14:dur="2000" advTm="5074"/>
    </mc:Choice>
    <mc:Fallback>
      <p:transition spd="slow" advTm="5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66862-714C-44D4-BD8A-640DB2A2DB4A}"/>
              </a:ext>
            </a:extLst>
          </p:cNvPr>
          <p:cNvSpPr>
            <a:spLocks noGrp="1"/>
          </p:cNvSpPr>
          <p:nvPr>
            <p:ph type="title"/>
          </p:nvPr>
        </p:nvSpPr>
        <p:spPr/>
        <p:txBody>
          <a:bodyPr/>
          <a:lstStyle/>
          <a:p>
            <a:r>
              <a:rPr lang="en-AU" altLang="zh-CN" b="1" dirty="0"/>
              <a:t>Experiment Setup</a:t>
            </a:r>
            <a:endParaRPr lang="zh-CN" altLang="en-US" b="1" dirty="0"/>
          </a:p>
        </p:txBody>
      </p:sp>
      <p:sp>
        <p:nvSpPr>
          <p:cNvPr id="3" name="Content Placeholder 2">
            <a:extLst>
              <a:ext uri="{FF2B5EF4-FFF2-40B4-BE49-F238E27FC236}">
                <a16:creationId xmlns:a16="http://schemas.microsoft.com/office/drawing/2014/main" id="{D908F860-AC26-4C09-B635-86E548F3862F}"/>
              </a:ext>
            </a:extLst>
          </p:cNvPr>
          <p:cNvSpPr>
            <a:spLocks noGrp="1"/>
          </p:cNvSpPr>
          <p:nvPr>
            <p:ph sz="half" idx="1"/>
          </p:nvPr>
        </p:nvSpPr>
        <p:spPr/>
        <p:txBody>
          <a:bodyPr/>
          <a:lstStyle/>
          <a:p>
            <a:endParaRPr lang="en-AU" altLang="zh-CN" dirty="0"/>
          </a:p>
          <a:p>
            <a:endParaRPr lang="zh-CN" altLang="en-US" dirty="0"/>
          </a:p>
        </p:txBody>
      </p:sp>
      <p:graphicFrame>
        <p:nvGraphicFramePr>
          <p:cNvPr id="5" name="Table 5">
            <a:extLst>
              <a:ext uri="{FF2B5EF4-FFF2-40B4-BE49-F238E27FC236}">
                <a16:creationId xmlns:a16="http://schemas.microsoft.com/office/drawing/2014/main" id="{01E12095-6288-4C68-9271-8B9EA49B2C7E}"/>
              </a:ext>
            </a:extLst>
          </p:cNvPr>
          <p:cNvGraphicFramePr>
            <a:graphicFrameLocks noGrp="1"/>
          </p:cNvGraphicFramePr>
          <p:nvPr>
            <p:ph sz="half" idx="2"/>
            <p:extLst>
              <p:ext uri="{D42A27DB-BD31-4B8C-83A1-F6EECF244321}">
                <p14:modId xmlns:p14="http://schemas.microsoft.com/office/powerpoint/2010/main" val="3363613000"/>
              </p:ext>
            </p:extLst>
          </p:nvPr>
        </p:nvGraphicFramePr>
        <p:xfrm>
          <a:off x="932468" y="2391562"/>
          <a:ext cx="3516984" cy="3627120"/>
        </p:xfrm>
        <a:graphic>
          <a:graphicData uri="http://schemas.openxmlformats.org/drawingml/2006/table">
            <a:tbl>
              <a:tblPr firstRow="1" bandRow="1">
                <a:tableStyleId>{5C22544A-7EE6-4342-B048-85BDC9FD1C3A}</a:tableStyleId>
              </a:tblPr>
              <a:tblGrid>
                <a:gridCol w="3516984">
                  <a:extLst>
                    <a:ext uri="{9D8B030D-6E8A-4147-A177-3AD203B41FA5}">
                      <a16:colId xmlns:a16="http://schemas.microsoft.com/office/drawing/2014/main" val="4066942619"/>
                    </a:ext>
                  </a:extLst>
                </a:gridCol>
              </a:tblGrid>
              <a:tr h="4924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altLang="zh-CN" sz="2800" dirty="0"/>
                        <a:t>Compared methods:</a:t>
                      </a:r>
                    </a:p>
                  </a:txBody>
                  <a:tcPr/>
                </a:tc>
                <a:extLst>
                  <a:ext uri="{0D108BD9-81ED-4DB2-BD59-A6C34878D82A}">
                    <a16:rowId xmlns:a16="http://schemas.microsoft.com/office/drawing/2014/main" val="271871744"/>
                  </a:ext>
                </a:extLst>
              </a:tr>
              <a:tr h="492465">
                <a:tc>
                  <a:txBody>
                    <a:bodyPr/>
                    <a:lstStyle/>
                    <a:p>
                      <a:pPr algn="ctr"/>
                      <a:r>
                        <a:rPr lang="en-AU" altLang="zh-CN" sz="2800" dirty="0" err="1"/>
                        <a:t>QuickSI</a:t>
                      </a:r>
                      <a:endParaRPr lang="zh-CN" altLang="en-US" sz="2800" dirty="0"/>
                    </a:p>
                  </a:txBody>
                  <a:tcPr/>
                </a:tc>
                <a:extLst>
                  <a:ext uri="{0D108BD9-81ED-4DB2-BD59-A6C34878D82A}">
                    <a16:rowId xmlns:a16="http://schemas.microsoft.com/office/drawing/2014/main" val="802189459"/>
                  </a:ext>
                </a:extLst>
              </a:tr>
              <a:tr h="492465">
                <a:tc>
                  <a:txBody>
                    <a:bodyPr/>
                    <a:lstStyle/>
                    <a:p>
                      <a:pPr algn="ctr"/>
                      <a:r>
                        <a:rPr lang="en-AU" altLang="zh-CN" sz="2800" dirty="0"/>
                        <a:t>RI</a:t>
                      </a:r>
                      <a:endParaRPr lang="zh-CN" altLang="en-US" sz="2800" dirty="0"/>
                    </a:p>
                  </a:txBody>
                  <a:tcPr/>
                </a:tc>
                <a:extLst>
                  <a:ext uri="{0D108BD9-81ED-4DB2-BD59-A6C34878D82A}">
                    <a16:rowId xmlns:a16="http://schemas.microsoft.com/office/drawing/2014/main" val="4276446997"/>
                  </a:ext>
                </a:extLst>
              </a:tr>
              <a:tr h="492465">
                <a:tc>
                  <a:txBody>
                    <a:bodyPr/>
                    <a:lstStyle/>
                    <a:p>
                      <a:pPr algn="ctr"/>
                      <a:r>
                        <a:rPr lang="en-AU" altLang="zh-CN" sz="2800" dirty="0"/>
                        <a:t>VF2++</a:t>
                      </a:r>
                      <a:endParaRPr lang="zh-CN" altLang="en-US" sz="2800" dirty="0"/>
                    </a:p>
                  </a:txBody>
                  <a:tcPr/>
                </a:tc>
                <a:extLst>
                  <a:ext uri="{0D108BD9-81ED-4DB2-BD59-A6C34878D82A}">
                    <a16:rowId xmlns:a16="http://schemas.microsoft.com/office/drawing/2014/main" val="3682866801"/>
                  </a:ext>
                </a:extLst>
              </a:tr>
              <a:tr h="492465">
                <a:tc>
                  <a:txBody>
                    <a:bodyPr/>
                    <a:lstStyle/>
                    <a:p>
                      <a:pPr algn="ctr"/>
                      <a:r>
                        <a:rPr lang="en-AU" altLang="zh-CN" sz="2800" dirty="0"/>
                        <a:t>VEQ</a:t>
                      </a:r>
                      <a:endParaRPr lang="zh-CN" altLang="en-US" sz="2800" dirty="0"/>
                    </a:p>
                  </a:txBody>
                  <a:tcPr/>
                </a:tc>
                <a:extLst>
                  <a:ext uri="{0D108BD9-81ED-4DB2-BD59-A6C34878D82A}">
                    <a16:rowId xmlns:a16="http://schemas.microsoft.com/office/drawing/2014/main" val="3986447979"/>
                  </a:ext>
                </a:extLst>
              </a:tr>
              <a:tr h="492465">
                <a:tc>
                  <a:txBody>
                    <a:bodyPr/>
                    <a:lstStyle/>
                    <a:p>
                      <a:pPr algn="ctr"/>
                      <a:r>
                        <a:rPr lang="en-AU" altLang="zh-CN" sz="2800" dirty="0"/>
                        <a:t>Hybrid</a:t>
                      </a:r>
                      <a:endParaRPr lang="zh-CN" altLang="en-US" sz="2800" dirty="0"/>
                    </a:p>
                  </a:txBody>
                  <a:tcPr/>
                </a:tc>
                <a:extLst>
                  <a:ext uri="{0D108BD9-81ED-4DB2-BD59-A6C34878D82A}">
                    <a16:rowId xmlns:a16="http://schemas.microsoft.com/office/drawing/2014/main" val="2229581911"/>
                  </a:ext>
                </a:extLst>
              </a:tr>
              <a:tr h="492465">
                <a:tc>
                  <a:txBody>
                    <a:bodyPr/>
                    <a:lstStyle/>
                    <a:p>
                      <a:pPr algn="ctr"/>
                      <a:r>
                        <a:rPr lang="en-AU" altLang="zh-CN" sz="2800" dirty="0"/>
                        <a:t>RL-QVO</a:t>
                      </a:r>
                      <a:endParaRPr lang="zh-CN" altLang="en-US" sz="2800" dirty="0"/>
                    </a:p>
                  </a:txBody>
                  <a:tcPr/>
                </a:tc>
                <a:extLst>
                  <a:ext uri="{0D108BD9-81ED-4DB2-BD59-A6C34878D82A}">
                    <a16:rowId xmlns:a16="http://schemas.microsoft.com/office/drawing/2014/main" val="1894941386"/>
                  </a:ext>
                </a:extLst>
              </a:tr>
            </a:tbl>
          </a:graphicData>
        </a:graphic>
      </p:graphicFrame>
      <mc:AlternateContent xmlns:mc="http://schemas.openxmlformats.org/markup-compatibility/2006" xmlns:a14="http://schemas.microsoft.com/office/drawing/2010/main">
        <mc:Choice Requires="a14">
          <p:graphicFrame>
            <p:nvGraphicFramePr>
              <p:cNvPr id="6" name="Table 6">
                <a:extLst>
                  <a:ext uri="{FF2B5EF4-FFF2-40B4-BE49-F238E27FC236}">
                    <a16:creationId xmlns:a16="http://schemas.microsoft.com/office/drawing/2014/main" id="{212DE3D4-8668-4551-9CC2-812390FAD3B6}"/>
                  </a:ext>
                </a:extLst>
              </p:cNvPr>
              <p:cNvGraphicFramePr>
                <a:graphicFrameLocks noGrp="1"/>
              </p:cNvGraphicFramePr>
              <p:nvPr>
                <p:extLst>
                  <p:ext uri="{D42A27DB-BD31-4B8C-83A1-F6EECF244321}">
                    <p14:modId xmlns:p14="http://schemas.microsoft.com/office/powerpoint/2010/main" val="1292411079"/>
                  </p:ext>
                </p:extLst>
              </p:nvPr>
            </p:nvGraphicFramePr>
            <p:xfrm>
              <a:off x="5740924" y="2397699"/>
              <a:ext cx="5750350" cy="3627120"/>
            </p:xfrm>
            <a:graphic>
              <a:graphicData uri="http://schemas.openxmlformats.org/drawingml/2006/table">
                <a:tbl>
                  <a:tblPr firstRow="1" bandRow="1">
                    <a:tableStyleId>{5C22544A-7EE6-4342-B048-85BDC9FD1C3A}</a:tableStyleId>
                  </a:tblPr>
                  <a:tblGrid>
                    <a:gridCol w="1289381">
                      <a:extLst>
                        <a:ext uri="{9D8B030D-6E8A-4147-A177-3AD203B41FA5}">
                          <a16:colId xmlns:a16="http://schemas.microsoft.com/office/drawing/2014/main" val="190937272"/>
                        </a:ext>
                      </a:extLst>
                    </a:gridCol>
                    <a:gridCol w="1255856">
                      <a:extLst>
                        <a:ext uri="{9D8B030D-6E8A-4147-A177-3AD203B41FA5}">
                          <a16:colId xmlns:a16="http://schemas.microsoft.com/office/drawing/2014/main" val="3047414410"/>
                        </a:ext>
                      </a:extLst>
                    </a:gridCol>
                    <a:gridCol w="1423447">
                      <a:extLst>
                        <a:ext uri="{9D8B030D-6E8A-4147-A177-3AD203B41FA5}">
                          <a16:colId xmlns:a16="http://schemas.microsoft.com/office/drawing/2014/main" val="1991821875"/>
                        </a:ext>
                      </a:extLst>
                    </a:gridCol>
                    <a:gridCol w="838986">
                      <a:extLst>
                        <a:ext uri="{9D8B030D-6E8A-4147-A177-3AD203B41FA5}">
                          <a16:colId xmlns:a16="http://schemas.microsoft.com/office/drawing/2014/main" val="1164710477"/>
                        </a:ext>
                      </a:extLst>
                    </a:gridCol>
                    <a:gridCol w="942680">
                      <a:extLst>
                        <a:ext uri="{9D8B030D-6E8A-4147-A177-3AD203B41FA5}">
                          <a16:colId xmlns:a16="http://schemas.microsoft.com/office/drawing/2014/main" val="2714409201"/>
                        </a:ext>
                      </a:extLst>
                    </a:gridCol>
                  </a:tblGrid>
                  <a:tr h="518160">
                    <a:tc>
                      <a:txBody>
                        <a:bodyPr/>
                        <a:lstStyle/>
                        <a:p>
                          <a:r>
                            <a:rPr lang="en-AU" altLang="zh-CN" dirty="0"/>
                            <a:t>Dataset</a:t>
                          </a:r>
                          <a:endParaRPr lang="zh-CN" altLang="en-US" dirty="0"/>
                        </a:p>
                      </a:txBody>
                      <a:tcPr/>
                    </a:tc>
                    <a:tc>
                      <a:txBody>
                        <a:bodyPr/>
                        <a:lstStyle/>
                        <a:p>
                          <a:pPr/>
                          <a14:m>
                            <m:oMathPara xmlns:m="http://schemas.openxmlformats.org/officeDocument/2006/math">
                              <m:oMathParaPr>
                                <m:jc m:val="centerGroup"/>
                              </m:oMathParaPr>
                              <m:oMath xmlns:m="http://schemas.openxmlformats.org/officeDocument/2006/math">
                                <m:r>
                                  <a:rPr lang="en-AU" altLang="zh-CN" b="1" i="1" smtClean="0">
                                    <a:latin typeface="Cambria Math" panose="02040503050406030204" pitchFamily="18" charset="0"/>
                                  </a:rPr>
                                  <m:t>|</m:t>
                                </m:r>
                                <m:r>
                                  <a:rPr lang="en-AU" altLang="zh-CN" b="1" i="1" smtClean="0">
                                    <a:latin typeface="Cambria Math" panose="02040503050406030204" pitchFamily="18" charset="0"/>
                                  </a:rPr>
                                  <m:t>𝑽</m:t>
                                </m:r>
                                <m:r>
                                  <a:rPr lang="en-AU" altLang="zh-CN" b="1" i="1" smtClean="0">
                                    <a:latin typeface="Cambria Math" panose="02040503050406030204" pitchFamily="18" charset="0"/>
                                  </a:rPr>
                                  <m:t>|</m:t>
                                </m:r>
                              </m:oMath>
                            </m:oMathPara>
                          </a14:m>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AU" altLang="zh-CN" b="1" i="1" smtClean="0">
                                    <a:latin typeface="Cambria Math" panose="02040503050406030204" pitchFamily="18" charset="0"/>
                                  </a:rPr>
                                  <m:t>|</m:t>
                                </m:r>
                                <m:r>
                                  <a:rPr lang="en-AU" altLang="zh-CN" b="1" i="1" smtClean="0">
                                    <a:latin typeface="Cambria Math" panose="02040503050406030204" pitchFamily="18" charset="0"/>
                                  </a:rPr>
                                  <m:t>𝑬</m:t>
                                </m:r>
                                <m:r>
                                  <a:rPr lang="en-AU" altLang="zh-CN" b="1" i="1" smtClean="0">
                                    <a:latin typeface="Cambria Math" panose="02040503050406030204" pitchFamily="18" charset="0"/>
                                  </a:rPr>
                                  <m:t>|</m:t>
                                </m:r>
                              </m:oMath>
                            </m:oMathPara>
                          </a14:m>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AU" altLang="zh-CN" b="1" i="1" smtClean="0">
                                    <a:latin typeface="Cambria Math" panose="02040503050406030204" pitchFamily="18" charset="0"/>
                                  </a:rPr>
                                  <m:t>|</m:t>
                                </m:r>
                                <m:r>
                                  <a:rPr lang="en-AU" altLang="zh-CN" b="1" i="1" smtClean="0">
                                    <a:latin typeface="Cambria Math" panose="02040503050406030204" pitchFamily="18" charset="0"/>
                                  </a:rPr>
                                  <m:t>𝑳</m:t>
                                </m:r>
                                <m:r>
                                  <a:rPr lang="en-AU" altLang="zh-CN" b="1" i="1" smtClean="0">
                                    <a:latin typeface="Cambria Math" panose="02040503050406030204" pitchFamily="18" charset="0"/>
                                  </a:rPr>
                                  <m:t>|</m:t>
                                </m:r>
                              </m:oMath>
                            </m:oMathPara>
                          </a14:m>
                          <a:endParaRPr lang="zh-CN" altLang="en-US" dirty="0"/>
                        </a:p>
                      </a:txBody>
                      <a:tcPr/>
                    </a:tc>
                    <a:tc>
                      <a:txBody>
                        <a:bodyPr/>
                        <a:lstStyle/>
                        <a:p>
                          <a:pPr algn="ctr"/>
                          <a:r>
                            <a:rPr lang="en-AU" altLang="zh-CN" dirty="0"/>
                            <a:t>d</a:t>
                          </a:r>
                          <a:endParaRPr lang="zh-CN" altLang="en-US" dirty="0"/>
                        </a:p>
                      </a:txBody>
                      <a:tcPr/>
                    </a:tc>
                    <a:extLst>
                      <a:ext uri="{0D108BD9-81ED-4DB2-BD59-A6C34878D82A}">
                        <a16:rowId xmlns:a16="http://schemas.microsoft.com/office/drawing/2014/main" val="2706383482"/>
                      </a:ext>
                    </a:extLst>
                  </a:tr>
                  <a:tr h="518160">
                    <a:tc>
                      <a:txBody>
                        <a:bodyPr/>
                        <a:lstStyle/>
                        <a:p>
                          <a:r>
                            <a:rPr lang="en-AU" altLang="zh-CN" dirty="0" err="1"/>
                            <a:t>Citeseer</a:t>
                          </a:r>
                          <a:endParaRPr lang="zh-CN" altLang="en-US" dirty="0"/>
                        </a:p>
                      </a:txBody>
                      <a:tcPr/>
                    </a:tc>
                    <a:tc>
                      <a:txBody>
                        <a:bodyPr/>
                        <a:lstStyle/>
                        <a:p>
                          <a:r>
                            <a:rPr lang="en-AU" altLang="zh-CN" dirty="0"/>
                            <a:t>3,327</a:t>
                          </a:r>
                          <a:endParaRPr lang="zh-CN" altLang="en-US" dirty="0"/>
                        </a:p>
                      </a:txBody>
                      <a:tcPr/>
                    </a:tc>
                    <a:tc>
                      <a:txBody>
                        <a:bodyPr/>
                        <a:lstStyle/>
                        <a:p>
                          <a:r>
                            <a:rPr lang="en-AU" altLang="zh-CN" dirty="0"/>
                            <a:t>4,732</a:t>
                          </a:r>
                          <a:endParaRPr lang="zh-CN" altLang="en-US" dirty="0"/>
                        </a:p>
                      </a:txBody>
                      <a:tcPr/>
                    </a:tc>
                    <a:tc>
                      <a:txBody>
                        <a:bodyPr/>
                        <a:lstStyle/>
                        <a:p>
                          <a:r>
                            <a:rPr lang="en-AU" altLang="zh-CN" dirty="0"/>
                            <a:t>6</a:t>
                          </a:r>
                          <a:endParaRPr lang="zh-CN" altLang="en-US" dirty="0"/>
                        </a:p>
                      </a:txBody>
                      <a:tcPr/>
                    </a:tc>
                    <a:tc>
                      <a:txBody>
                        <a:bodyPr/>
                        <a:lstStyle/>
                        <a:p>
                          <a:r>
                            <a:rPr lang="en-AU" altLang="zh-CN" dirty="0"/>
                            <a:t>1.4</a:t>
                          </a:r>
                          <a:endParaRPr lang="zh-CN" altLang="en-US" dirty="0"/>
                        </a:p>
                      </a:txBody>
                      <a:tcPr/>
                    </a:tc>
                    <a:extLst>
                      <a:ext uri="{0D108BD9-81ED-4DB2-BD59-A6C34878D82A}">
                        <a16:rowId xmlns:a16="http://schemas.microsoft.com/office/drawing/2014/main" val="3162169753"/>
                      </a:ext>
                    </a:extLst>
                  </a:tr>
                  <a:tr h="518160">
                    <a:tc>
                      <a:txBody>
                        <a:bodyPr/>
                        <a:lstStyle/>
                        <a:p>
                          <a:r>
                            <a:rPr lang="en-AU" altLang="zh-CN" dirty="0"/>
                            <a:t>Yeast</a:t>
                          </a:r>
                          <a:endParaRPr lang="zh-CN" altLang="en-US" dirty="0"/>
                        </a:p>
                      </a:txBody>
                      <a:tcPr/>
                    </a:tc>
                    <a:tc>
                      <a:txBody>
                        <a:bodyPr/>
                        <a:lstStyle/>
                        <a:p>
                          <a:r>
                            <a:rPr lang="en-AU" altLang="zh-CN" dirty="0"/>
                            <a:t>3,112</a:t>
                          </a:r>
                          <a:endParaRPr lang="zh-CN" altLang="en-US" dirty="0"/>
                        </a:p>
                      </a:txBody>
                      <a:tcPr/>
                    </a:tc>
                    <a:tc>
                      <a:txBody>
                        <a:bodyPr/>
                        <a:lstStyle/>
                        <a:p>
                          <a:r>
                            <a:rPr lang="en-AU" altLang="zh-CN" dirty="0"/>
                            <a:t>12,519</a:t>
                          </a:r>
                          <a:endParaRPr lang="zh-CN" altLang="en-US" dirty="0"/>
                        </a:p>
                      </a:txBody>
                      <a:tcPr/>
                    </a:tc>
                    <a:tc>
                      <a:txBody>
                        <a:bodyPr/>
                        <a:lstStyle/>
                        <a:p>
                          <a:r>
                            <a:rPr lang="en-AU" altLang="zh-CN" dirty="0"/>
                            <a:t>71</a:t>
                          </a:r>
                          <a:endParaRPr lang="zh-CN" altLang="en-US" dirty="0"/>
                        </a:p>
                      </a:txBody>
                      <a:tcPr/>
                    </a:tc>
                    <a:tc>
                      <a:txBody>
                        <a:bodyPr/>
                        <a:lstStyle/>
                        <a:p>
                          <a:r>
                            <a:rPr lang="en-AU" altLang="zh-CN" dirty="0"/>
                            <a:t>8.0</a:t>
                          </a:r>
                          <a:endParaRPr lang="zh-CN" altLang="en-US" dirty="0"/>
                        </a:p>
                      </a:txBody>
                      <a:tcPr/>
                    </a:tc>
                    <a:extLst>
                      <a:ext uri="{0D108BD9-81ED-4DB2-BD59-A6C34878D82A}">
                        <a16:rowId xmlns:a16="http://schemas.microsoft.com/office/drawing/2014/main" val="3783139592"/>
                      </a:ext>
                    </a:extLst>
                  </a:tr>
                  <a:tr h="518160">
                    <a:tc>
                      <a:txBody>
                        <a:bodyPr/>
                        <a:lstStyle/>
                        <a:p>
                          <a:r>
                            <a:rPr lang="en-AU" altLang="zh-CN" dirty="0"/>
                            <a:t>DBLP</a:t>
                          </a:r>
                          <a:endParaRPr lang="zh-CN" altLang="en-US" dirty="0"/>
                        </a:p>
                      </a:txBody>
                      <a:tcPr/>
                    </a:tc>
                    <a:tc>
                      <a:txBody>
                        <a:bodyPr/>
                        <a:lstStyle/>
                        <a:p>
                          <a:r>
                            <a:rPr lang="en-AU" altLang="zh-CN" dirty="0"/>
                            <a:t>317,080</a:t>
                          </a:r>
                          <a:endParaRPr lang="zh-CN" altLang="en-US" dirty="0"/>
                        </a:p>
                      </a:txBody>
                      <a:tcPr/>
                    </a:tc>
                    <a:tc>
                      <a:txBody>
                        <a:bodyPr/>
                        <a:lstStyle/>
                        <a:p>
                          <a:r>
                            <a:rPr lang="en-US" altLang="zh-CN" dirty="0"/>
                            <a:t>1,049,866</a:t>
                          </a:r>
                          <a:endParaRPr lang="zh-CN" altLang="en-US" dirty="0"/>
                        </a:p>
                      </a:txBody>
                      <a:tcPr/>
                    </a:tc>
                    <a:tc>
                      <a:txBody>
                        <a:bodyPr/>
                        <a:lstStyle/>
                        <a:p>
                          <a:r>
                            <a:rPr lang="en-AU" altLang="zh-CN" dirty="0"/>
                            <a:t>15</a:t>
                          </a:r>
                          <a:endParaRPr lang="zh-CN" altLang="en-US" dirty="0"/>
                        </a:p>
                      </a:txBody>
                      <a:tcPr/>
                    </a:tc>
                    <a:tc>
                      <a:txBody>
                        <a:bodyPr/>
                        <a:lstStyle/>
                        <a:p>
                          <a:r>
                            <a:rPr lang="en-AU" altLang="zh-CN" dirty="0"/>
                            <a:t>6.6</a:t>
                          </a:r>
                          <a:endParaRPr lang="zh-CN" altLang="en-US" dirty="0"/>
                        </a:p>
                      </a:txBody>
                      <a:tcPr/>
                    </a:tc>
                    <a:extLst>
                      <a:ext uri="{0D108BD9-81ED-4DB2-BD59-A6C34878D82A}">
                        <a16:rowId xmlns:a16="http://schemas.microsoft.com/office/drawing/2014/main" val="4083286953"/>
                      </a:ext>
                    </a:extLst>
                  </a:tr>
                  <a:tr h="518160">
                    <a:tc>
                      <a:txBody>
                        <a:bodyPr/>
                        <a:lstStyle/>
                        <a:p>
                          <a:r>
                            <a:rPr lang="en-AU" altLang="zh-CN" dirty="0" err="1"/>
                            <a:t>Youtube</a:t>
                          </a:r>
                          <a:endParaRPr lang="zh-CN" altLang="en-US" dirty="0"/>
                        </a:p>
                      </a:txBody>
                      <a:tcPr/>
                    </a:tc>
                    <a:tc>
                      <a:txBody>
                        <a:bodyPr/>
                        <a:lstStyle/>
                        <a:p>
                          <a:r>
                            <a:rPr lang="en-AU" altLang="zh-CN" dirty="0"/>
                            <a:t>1,134,890</a:t>
                          </a:r>
                          <a:endParaRPr lang="zh-CN" altLang="en-US" dirty="0"/>
                        </a:p>
                      </a:txBody>
                      <a:tcPr/>
                    </a:tc>
                    <a:tc>
                      <a:txBody>
                        <a:bodyPr/>
                        <a:lstStyle/>
                        <a:p>
                          <a:r>
                            <a:rPr lang="en-US" altLang="zh-CN" dirty="0"/>
                            <a:t>2,987,624</a:t>
                          </a:r>
                          <a:endParaRPr lang="zh-CN" altLang="en-US" dirty="0"/>
                        </a:p>
                      </a:txBody>
                      <a:tcPr/>
                    </a:tc>
                    <a:tc>
                      <a:txBody>
                        <a:bodyPr/>
                        <a:lstStyle/>
                        <a:p>
                          <a:r>
                            <a:rPr lang="en-AU" altLang="zh-CN" dirty="0"/>
                            <a:t>25</a:t>
                          </a:r>
                          <a:endParaRPr lang="zh-CN" altLang="en-US" dirty="0"/>
                        </a:p>
                      </a:txBody>
                      <a:tcPr/>
                    </a:tc>
                    <a:tc>
                      <a:txBody>
                        <a:bodyPr/>
                        <a:lstStyle/>
                        <a:p>
                          <a:r>
                            <a:rPr lang="en-AU" altLang="zh-CN" dirty="0"/>
                            <a:t>5.3</a:t>
                          </a:r>
                          <a:endParaRPr lang="zh-CN" altLang="en-US" dirty="0"/>
                        </a:p>
                      </a:txBody>
                      <a:tcPr/>
                    </a:tc>
                    <a:extLst>
                      <a:ext uri="{0D108BD9-81ED-4DB2-BD59-A6C34878D82A}">
                        <a16:rowId xmlns:a16="http://schemas.microsoft.com/office/drawing/2014/main" val="3560916903"/>
                      </a:ext>
                    </a:extLst>
                  </a:tr>
                  <a:tr h="518160">
                    <a:tc>
                      <a:txBody>
                        <a:bodyPr/>
                        <a:lstStyle/>
                        <a:p>
                          <a:r>
                            <a:rPr lang="en-AU" altLang="zh-CN" dirty="0"/>
                            <a:t>Wordnet</a:t>
                          </a:r>
                          <a:endParaRPr lang="zh-CN" altLang="en-US" dirty="0"/>
                        </a:p>
                      </a:txBody>
                      <a:tcPr/>
                    </a:tc>
                    <a:tc>
                      <a:txBody>
                        <a:bodyPr/>
                        <a:lstStyle/>
                        <a:p>
                          <a:r>
                            <a:rPr lang="en-AU" altLang="zh-CN" dirty="0"/>
                            <a:t>76,853</a:t>
                          </a:r>
                          <a:endParaRPr lang="zh-CN" altLang="en-US" dirty="0"/>
                        </a:p>
                      </a:txBody>
                      <a:tcPr/>
                    </a:tc>
                    <a:tc>
                      <a:txBody>
                        <a:bodyPr/>
                        <a:lstStyle/>
                        <a:p>
                          <a:r>
                            <a:rPr lang="en-US" altLang="zh-CN" dirty="0"/>
                            <a:t>120,399</a:t>
                          </a:r>
                          <a:endParaRPr lang="zh-CN" altLang="en-US" dirty="0"/>
                        </a:p>
                      </a:txBody>
                      <a:tcPr/>
                    </a:tc>
                    <a:tc>
                      <a:txBody>
                        <a:bodyPr/>
                        <a:lstStyle/>
                        <a:p>
                          <a:r>
                            <a:rPr lang="en-AU" altLang="zh-CN" dirty="0"/>
                            <a:t>5</a:t>
                          </a:r>
                          <a:endParaRPr lang="zh-CN" altLang="en-US" dirty="0"/>
                        </a:p>
                      </a:txBody>
                      <a:tcPr/>
                    </a:tc>
                    <a:tc>
                      <a:txBody>
                        <a:bodyPr/>
                        <a:lstStyle/>
                        <a:p>
                          <a:r>
                            <a:rPr lang="en-AU" altLang="zh-CN" dirty="0"/>
                            <a:t>3.1</a:t>
                          </a:r>
                          <a:endParaRPr lang="zh-CN" altLang="en-US" dirty="0"/>
                        </a:p>
                      </a:txBody>
                      <a:tcPr/>
                    </a:tc>
                    <a:extLst>
                      <a:ext uri="{0D108BD9-81ED-4DB2-BD59-A6C34878D82A}">
                        <a16:rowId xmlns:a16="http://schemas.microsoft.com/office/drawing/2014/main" val="1992496034"/>
                      </a:ext>
                    </a:extLst>
                  </a:tr>
                  <a:tr h="518160">
                    <a:tc>
                      <a:txBody>
                        <a:bodyPr/>
                        <a:lstStyle/>
                        <a:p>
                          <a:r>
                            <a:rPr lang="en-AU" altLang="zh-CN" dirty="0"/>
                            <a:t>EU2005</a:t>
                          </a:r>
                          <a:endParaRPr lang="zh-CN" altLang="en-US" dirty="0"/>
                        </a:p>
                      </a:txBody>
                      <a:tcPr/>
                    </a:tc>
                    <a:tc>
                      <a:txBody>
                        <a:bodyPr/>
                        <a:lstStyle/>
                        <a:p>
                          <a:r>
                            <a:rPr lang="en-AU" altLang="zh-CN" dirty="0"/>
                            <a:t>862,664</a:t>
                          </a:r>
                          <a:endParaRPr lang="zh-CN" altLang="en-US" dirty="0"/>
                        </a:p>
                      </a:txBody>
                      <a:tcPr/>
                    </a:tc>
                    <a:tc>
                      <a:txBody>
                        <a:bodyPr/>
                        <a:lstStyle/>
                        <a:p>
                          <a:r>
                            <a:rPr lang="en-US" altLang="zh-CN" dirty="0"/>
                            <a:t>16,138,468</a:t>
                          </a:r>
                          <a:endParaRPr lang="zh-CN" altLang="en-US" dirty="0"/>
                        </a:p>
                      </a:txBody>
                      <a:tcPr/>
                    </a:tc>
                    <a:tc>
                      <a:txBody>
                        <a:bodyPr/>
                        <a:lstStyle/>
                        <a:p>
                          <a:r>
                            <a:rPr lang="en-AU" altLang="zh-CN" dirty="0"/>
                            <a:t>40</a:t>
                          </a:r>
                          <a:endParaRPr lang="zh-CN" altLang="en-US" dirty="0"/>
                        </a:p>
                      </a:txBody>
                      <a:tcPr/>
                    </a:tc>
                    <a:tc>
                      <a:txBody>
                        <a:bodyPr/>
                        <a:lstStyle/>
                        <a:p>
                          <a:r>
                            <a:rPr lang="en-AU" altLang="zh-CN" dirty="0"/>
                            <a:t>37.4</a:t>
                          </a:r>
                          <a:endParaRPr lang="zh-CN" altLang="en-US" dirty="0"/>
                        </a:p>
                      </a:txBody>
                      <a:tcPr/>
                    </a:tc>
                    <a:extLst>
                      <a:ext uri="{0D108BD9-81ED-4DB2-BD59-A6C34878D82A}">
                        <a16:rowId xmlns:a16="http://schemas.microsoft.com/office/drawing/2014/main" val="63347758"/>
                      </a:ext>
                    </a:extLst>
                  </a:tr>
                </a:tbl>
              </a:graphicData>
            </a:graphic>
          </p:graphicFrame>
        </mc:Choice>
        <mc:Fallback xmlns="">
          <p:graphicFrame>
            <p:nvGraphicFramePr>
              <p:cNvPr id="6" name="Table 6">
                <a:extLst>
                  <a:ext uri="{FF2B5EF4-FFF2-40B4-BE49-F238E27FC236}">
                    <a16:creationId xmlns:a16="http://schemas.microsoft.com/office/drawing/2014/main" id="{212DE3D4-8668-4551-9CC2-812390FAD3B6}"/>
                  </a:ext>
                </a:extLst>
              </p:cNvPr>
              <p:cNvGraphicFramePr>
                <a:graphicFrameLocks noGrp="1"/>
              </p:cNvGraphicFramePr>
              <p:nvPr>
                <p:extLst>
                  <p:ext uri="{D42A27DB-BD31-4B8C-83A1-F6EECF244321}">
                    <p14:modId xmlns:p14="http://schemas.microsoft.com/office/powerpoint/2010/main" val="1292411079"/>
                  </p:ext>
                </p:extLst>
              </p:nvPr>
            </p:nvGraphicFramePr>
            <p:xfrm>
              <a:off x="5740924" y="2397699"/>
              <a:ext cx="5750350" cy="3627120"/>
            </p:xfrm>
            <a:graphic>
              <a:graphicData uri="http://schemas.openxmlformats.org/drawingml/2006/table">
                <a:tbl>
                  <a:tblPr firstRow="1" bandRow="1">
                    <a:tableStyleId>{5C22544A-7EE6-4342-B048-85BDC9FD1C3A}</a:tableStyleId>
                  </a:tblPr>
                  <a:tblGrid>
                    <a:gridCol w="1289381">
                      <a:extLst>
                        <a:ext uri="{9D8B030D-6E8A-4147-A177-3AD203B41FA5}">
                          <a16:colId xmlns:a16="http://schemas.microsoft.com/office/drawing/2014/main" val="190937272"/>
                        </a:ext>
                      </a:extLst>
                    </a:gridCol>
                    <a:gridCol w="1255856">
                      <a:extLst>
                        <a:ext uri="{9D8B030D-6E8A-4147-A177-3AD203B41FA5}">
                          <a16:colId xmlns:a16="http://schemas.microsoft.com/office/drawing/2014/main" val="3047414410"/>
                        </a:ext>
                      </a:extLst>
                    </a:gridCol>
                    <a:gridCol w="1423447">
                      <a:extLst>
                        <a:ext uri="{9D8B030D-6E8A-4147-A177-3AD203B41FA5}">
                          <a16:colId xmlns:a16="http://schemas.microsoft.com/office/drawing/2014/main" val="1991821875"/>
                        </a:ext>
                      </a:extLst>
                    </a:gridCol>
                    <a:gridCol w="838986">
                      <a:extLst>
                        <a:ext uri="{9D8B030D-6E8A-4147-A177-3AD203B41FA5}">
                          <a16:colId xmlns:a16="http://schemas.microsoft.com/office/drawing/2014/main" val="1164710477"/>
                        </a:ext>
                      </a:extLst>
                    </a:gridCol>
                    <a:gridCol w="942680">
                      <a:extLst>
                        <a:ext uri="{9D8B030D-6E8A-4147-A177-3AD203B41FA5}">
                          <a16:colId xmlns:a16="http://schemas.microsoft.com/office/drawing/2014/main" val="2714409201"/>
                        </a:ext>
                      </a:extLst>
                    </a:gridCol>
                  </a:tblGrid>
                  <a:tr h="518160">
                    <a:tc>
                      <a:txBody>
                        <a:bodyPr/>
                        <a:lstStyle/>
                        <a:p>
                          <a:r>
                            <a:rPr lang="en-AU" altLang="zh-CN" dirty="0"/>
                            <a:t>Dataset</a:t>
                          </a:r>
                          <a:endParaRPr lang="zh-CN" altLang="en-US" dirty="0"/>
                        </a:p>
                      </a:txBody>
                      <a:tcPr/>
                    </a:tc>
                    <a:tc>
                      <a:txBody>
                        <a:bodyPr/>
                        <a:lstStyle/>
                        <a:p>
                          <a:endParaRPr lang="zh-CN"/>
                        </a:p>
                      </a:txBody>
                      <a:tcPr>
                        <a:blipFill>
                          <a:blip r:embed="rId4"/>
                          <a:stretch>
                            <a:fillRect l="-103398" t="-4706" r="-257767" b="-603529"/>
                          </a:stretch>
                        </a:blipFill>
                      </a:tcPr>
                    </a:tc>
                    <a:tc>
                      <a:txBody>
                        <a:bodyPr/>
                        <a:lstStyle/>
                        <a:p>
                          <a:endParaRPr lang="zh-CN"/>
                        </a:p>
                      </a:txBody>
                      <a:tcPr>
                        <a:blipFill>
                          <a:blip r:embed="rId4"/>
                          <a:stretch>
                            <a:fillRect l="-179060" t="-4706" r="-126923" b="-603529"/>
                          </a:stretch>
                        </a:blipFill>
                      </a:tcPr>
                    </a:tc>
                    <a:tc>
                      <a:txBody>
                        <a:bodyPr/>
                        <a:lstStyle/>
                        <a:p>
                          <a:endParaRPr lang="zh-CN"/>
                        </a:p>
                      </a:txBody>
                      <a:tcPr>
                        <a:blipFill>
                          <a:blip r:embed="rId4"/>
                          <a:stretch>
                            <a:fillRect l="-473188" t="-4706" r="-115217" b="-603529"/>
                          </a:stretch>
                        </a:blipFill>
                      </a:tcPr>
                    </a:tc>
                    <a:tc>
                      <a:txBody>
                        <a:bodyPr/>
                        <a:lstStyle/>
                        <a:p>
                          <a:pPr algn="ctr"/>
                          <a:r>
                            <a:rPr lang="en-AU" altLang="zh-CN" dirty="0"/>
                            <a:t>d</a:t>
                          </a:r>
                          <a:endParaRPr lang="zh-CN" altLang="en-US" dirty="0"/>
                        </a:p>
                      </a:txBody>
                      <a:tcPr/>
                    </a:tc>
                    <a:extLst>
                      <a:ext uri="{0D108BD9-81ED-4DB2-BD59-A6C34878D82A}">
                        <a16:rowId xmlns:a16="http://schemas.microsoft.com/office/drawing/2014/main" val="2706383482"/>
                      </a:ext>
                    </a:extLst>
                  </a:tr>
                  <a:tr h="518160">
                    <a:tc>
                      <a:txBody>
                        <a:bodyPr/>
                        <a:lstStyle/>
                        <a:p>
                          <a:r>
                            <a:rPr lang="en-AU" altLang="zh-CN" dirty="0" err="1"/>
                            <a:t>Citeseer</a:t>
                          </a:r>
                          <a:endParaRPr lang="zh-CN" altLang="en-US" dirty="0"/>
                        </a:p>
                      </a:txBody>
                      <a:tcPr/>
                    </a:tc>
                    <a:tc>
                      <a:txBody>
                        <a:bodyPr/>
                        <a:lstStyle/>
                        <a:p>
                          <a:r>
                            <a:rPr lang="en-AU" altLang="zh-CN" dirty="0"/>
                            <a:t>3,327</a:t>
                          </a:r>
                          <a:endParaRPr lang="zh-CN" altLang="en-US" dirty="0"/>
                        </a:p>
                      </a:txBody>
                      <a:tcPr/>
                    </a:tc>
                    <a:tc>
                      <a:txBody>
                        <a:bodyPr/>
                        <a:lstStyle/>
                        <a:p>
                          <a:r>
                            <a:rPr lang="en-AU" altLang="zh-CN" dirty="0"/>
                            <a:t>4,732</a:t>
                          </a:r>
                          <a:endParaRPr lang="zh-CN" altLang="en-US" dirty="0"/>
                        </a:p>
                      </a:txBody>
                      <a:tcPr/>
                    </a:tc>
                    <a:tc>
                      <a:txBody>
                        <a:bodyPr/>
                        <a:lstStyle/>
                        <a:p>
                          <a:r>
                            <a:rPr lang="en-AU" altLang="zh-CN" dirty="0"/>
                            <a:t>6</a:t>
                          </a:r>
                          <a:endParaRPr lang="zh-CN" altLang="en-US" dirty="0"/>
                        </a:p>
                      </a:txBody>
                      <a:tcPr/>
                    </a:tc>
                    <a:tc>
                      <a:txBody>
                        <a:bodyPr/>
                        <a:lstStyle/>
                        <a:p>
                          <a:r>
                            <a:rPr lang="en-AU" altLang="zh-CN" dirty="0"/>
                            <a:t>1.4</a:t>
                          </a:r>
                          <a:endParaRPr lang="zh-CN" altLang="en-US" dirty="0"/>
                        </a:p>
                      </a:txBody>
                      <a:tcPr/>
                    </a:tc>
                    <a:extLst>
                      <a:ext uri="{0D108BD9-81ED-4DB2-BD59-A6C34878D82A}">
                        <a16:rowId xmlns:a16="http://schemas.microsoft.com/office/drawing/2014/main" val="3162169753"/>
                      </a:ext>
                    </a:extLst>
                  </a:tr>
                  <a:tr h="518160">
                    <a:tc>
                      <a:txBody>
                        <a:bodyPr/>
                        <a:lstStyle/>
                        <a:p>
                          <a:r>
                            <a:rPr lang="en-AU" altLang="zh-CN" dirty="0"/>
                            <a:t>Yeast</a:t>
                          </a:r>
                          <a:endParaRPr lang="zh-CN" altLang="en-US" dirty="0"/>
                        </a:p>
                      </a:txBody>
                      <a:tcPr/>
                    </a:tc>
                    <a:tc>
                      <a:txBody>
                        <a:bodyPr/>
                        <a:lstStyle/>
                        <a:p>
                          <a:r>
                            <a:rPr lang="en-AU" altLang="zh-CN" dirty="0"/>
                            <a:t>3,112</a:t>
                          </a:r>
                          <a:endParaRPr lang="zh-CN" altLang="en-US" dirty="0"/>
                        </a:p>
                      </a:txBody>
                      <a:tcPr/>
                    </a:tc>
                    <a:tc>
                      <a:txBody>
                        <a:bodyPr/>
                        <a:lstStyle/>
                        <a:p>
                          <a:r>
                            <a:rPr lang="en-AU" altLang="zh-CN" dirty="0"/>
                            <a:t>12,519</a:t>
                          </a:r>
                          <a:endParaRPr lang="zh-CN" altLang="en-US" dirty="0"/>
                        </a:p>
                      </a:txBody>
                      <a:tcPr/>
                    </a:tc>
                    <a:tc>
                      <a:txBody>
                        <a:bodyPr/>
                        <a:lstStyle/>
                        <a:p>
                          <a:r>
                            <a:rPr lang="en-AU" altLang="zh-CN" dirty="0"/>
                            <a:t>71</a:t>
                          </a:r>
                          <a:endParaRPr lang="zh-CN" altLang="en-US" dirty="0"/>
                        </a:p>
                      </a:txBody>
                      <a:tcPr/>
                    </a:tc>
                    <a:tc>
                      <a:txBody>
                        <a:bodyPr/>
                        <a:lstStyle/>
                        <a:p>
                          <a:r>
                            <a:rPr lang="en-AU" altLang="zh-CN" dirty="0"/>
                            <a:t>8.0</a:t>
                          </a:r>
                          <a:endParaRPr lang="zh-CN" altLang="en-US" dirty="0"/>
                        </a:p>
                      </a:txBody>
                      <a:tcPr/>
                    </a:tc>
                    <a:extLst>
                      <a:ext uri="{0D108BD9-81ED-4DB2-BD59-A6C34878D82A}">
                        <a16:rowId xmlns:a16="http://schemas.microsoft.com/office/drawing/2014/main" val="3783139592"/>
                      </a:ext>
                    </a:extLst>
                  </a:tr>
                  <a:tr h="518160">
                    <a:tc>
                      <a:txBody>
                        <a:bodyPr/>
                        <a:lstStyle/>
                        <a:p>
                          <a:r>
                            <a:rPr lang="en-AU" altLang="zh-CN" dirty="0"/>
                            <a:t>DBLP</a:t>
                          </a:r>
                          <a:endParaRPr lang="zh-CN" altLang="en-US" dirty="0"/>
                        </a:p>
                      </a:txBody>
                      <a:tcPr/>
                    </a:tc>
                    <a:tc>
                      <a:txBody>
                        <a:bodyPr/>
                        <a:lstStyle/>
                        <a:p>
                          <a:r>
                            <a:rPr lang="en-AU" altLang="zh-CN" dirty="0"/>
                            <a:t>317,080</a:t>
                          </a:r>
                          <a:endParaRPr lang="zh-CN" altLang="en-US" dirty="0"/>
                        </a:p>
                      </a:txBody>
                      <a:tcPr/>
                    </a:tc>
                    <a:tc>
                      <a:txBody>
                        <a:bodyPr/>
                        <a:lstStyle/>
                        <a:p>
                          <a:r>
                            <a:rPr lang="en-US" altLang="zh-CN" dirty="0"/>
                            <a:t>1,049,866</a:t>
                          </a:r>
                          <a:endParaRPr lang="zh-CN" altLang="en-US" dirty="0"/>
                        </a:p>
                      </a:txBody>
                      <a:tcPr/>
                    </a:tc>
                    <a:tc>
                      <a:txBody>
                        <a:bodyPr/>
                        <a:lstStyle/>
                        <a:p>
                          <a:r>
                            <a:rPr lang="en-AU" altLang="zh-CN" dirty="0"/>
                            <a:t>15</a:t>
                          </a:r>
                          <a:endParaRPr lang="zh-CN" altLang="en-US" dirty="0"/>
                        </a:p>
                      </a:txBody>
                      <a:tcPr/>
                    </a:tc>
                    <a:tc>
                      <a:txBody>
                        <a:bodyPr/>
                        <a:lstStyle/>
                        <a:p>
                          <a:r>
                            <a:rPr lang="en-AU" altLang="zh-CN" dirty="0"/>
                            <a:t>6.6</a:t>
                          </a:r>
                          <a:endParaRPr lang="zh-CN" altLang="en-US" dirty="0"/>
                        </a:p>
                      </a:txBody>
                      <a:tcPr/>
                    </a:tc>
                    <a:extLst>
                      <a:ext uri="{0D108BD9-81ED-4DB2-BD59-A6C34878D82A}">
                        <a16:rowId xmlns:a16="http://schemas.microsoft.com/office/drawing/2014/main" val="4083286953"/>
                      </a:ext>
                    </a:extLst>
                  </a:tr>
                  <a:tr h="518160">
                    <a:tc>
                      <a:txBody>
                        <a:bodyPr/>
                        <a:lstStyle/>
                        <a:p>
                          <a:r>
                            <a:rPr lang="en-AU" altLang="zh-CN" dirty="0" err="1"/>
                            <a:t>Youtube</a:t>
                          </a:r>
                          <a:endParaRPr lang="zh-CN" altLang="en-US" dirty="0"/>
                        </a:p>
                      </a:txBody>
                      <a:tcPr/>
                    </a:tc>
                    <a:tc>
                      <a:txBody>
                        <a:bodyPr/>
                        <a:lstStyle/>
                        <a:p>
                          <a:r>
                            <a:rPr lang="en-AU" altLang="zh-CN" dirty="0"/>
                            <a:t>1,134,890</a:t>
                          </a:r>
                          <a:endParaRPr lang="zh-CN" altLang="en-US" dirty="0"/>
                        </a:p>
                      </a:txBody>
                      <a:tcPr/>
                    </a:tc>
                    <a:tc>
                      <a:txBody>
                        <a:bodyPr/>
                        <a:lstStyle/>
                        <a:p>
                          <a:r>
                            <a:rPr lang="en-US" altLang="zh-CN" dirty="0"/>
                            <a:t>2,987,624</a:t>
                          </a:r>
                          <a:endParaRPr lang="zh-CN" altLang="en-US" dirty="0"/>
                        </a:p>
                      </a:txBody>
                      <a:tcPr/>
                    </a:tc>
                    <a:tc>
                      <a:txBody>
                        <a:bodyPr/>
                        <a:lstStyle/>
                        <a:p>
                          <a:r>
                            <a:rPr lang="en-AU" altLang="zh-CN" dirty="0"/>
                            <a:t>25</a:t>
                          </a:r>
                          <a:endParaRPr lang="zh-CN" altLang="en-US" dirty="0"/>
                        </a:p>
                      </a:txBody>
                      <a:tcPr/>
                    </a:tc>
                    <a:tc>
                      <a:txBody>
                        <a:bodyPr/>
                        <a:lstStyle/>
                        <a:p>
                          <a:r>
                            <a:rPr lang="en-AU" altLang="zh-CN" dirty="0"/>
                            <a:t>5.3</a:t>
                          </a:r>
                          <a:endParaRPr lang="zh-CN" altLang="en-US" dirty="0"/>
                        </a:p>
                      </a:txBody>
                      <a:tcPr/>
                    </a:tc>
                    <a:extLst>
                      <a:ext uri="{0D108BD9-81ED-4DB2-BD59-A6C34878D82A}">
                        <a16:rowId xmlns:a16="http://schemas.microsoft.com/office/drawing/2014/main" val="3560916903"/>
                      </a:ext>
                    </a:extLst>
                  </a:tr>
                  <a:tr h="518160">
                    <a:tc>
                      <a:txBody>
                        <a:bodyPr/>
                        <a:lstStyle/>
                        <a:p>
                          <a:r>
                            <a:rPr lang="en-AU" altLang="zh-CN" dirty="0"/>
                            <a:t>Wordnet</a:t>
                          </a:r>
                          <a:endParaRPr lang="zh-CN" altLang="en-US" dirty="0"/>
                        </a:p>
                      </a:txBody>
                      <a:tcPr/>
                    </a:tc>
                    <a:tc>
                      <a:txBody>
                        <a:bodyPr/>
                        <a:lstStyle/>
                        <a:p>
                          <a:r>
                            <a:rPr lang="en-AU" altLang="zh-CN" dirty="0"/>
                            <a:t>76,853</a:t>
                          </a:r>
                          <a:endParaRPr lang="zh-CN" altLang="en-US" dirty="0"/>
                        </a:p>
                      </a:txBody>
                      <a:tcPr/>
                    </a:tc>
                    <a:tc>
                      <a:txBody>
                        <a:bodyPr/>
                        <a:lstStyle/>
                        <a:p>
                          <a:r>
                            <a:rPr lang="en-US" altLang="zh-CN" dirty="0"/>
                            <a:t>120,399</a:t>
                          </a:r>
                          <a:endParaRPr lang="zh-CN" altLang="en-US" dirty="0"/>
                        </a:p>
                      </a:txBody>
                      <a:tcPr/>
                    </a:tc>
                    <a:tc>
                      <a:txBody>
                        <a:bodyPr/>
                        <a:lstStyle/>
                        <a:p>
                          <a:r>
                            <a:rPr lang="en-AU" altLang="zh-CN" dirty="0"/>
                            <a:t>5</a:t>
                          </a:r>
                          <a:endParaRPr lang="zh-CN" altLang="en-US" dirty="0"/>
                        </a:p>
                      </a:txBody>
                      <a:tcPr/>
                    </a:tc>
                    <a:tc>
                      <a:txBody>
                        <a:bodyPr/>
                        <a:lstStyle/>
                        <a:p>
                          <a:r>
                            <a:rPr lang="en-AU" altLang="zh-CN" dirty="0"/>
                            <a:t>3.1</a:t>
                          </a:r>
                          <a:endParaRPr lang="zh-CN" altLang="en-US" dirty="0"/>
                        </a:p>
                      </a:txBody>
                      <a:tcPr/>
                    </a:tc>
                    <a:extLst>
                      <a:ext uri="{0D108BD9-81ED-4DB2-BD59-A6C34878D82A}">
                        <a16:rowId xmlns:a16="http://schemas.microsoft.com/office/drawing/2014/main" val="1992496034"/>
                      </a:ext>
                    </a:extLst>
                  </a:tr>
                  <a:tr h="518160">
                    <a:tc>
                      <a:txBody>
                        <a:bodyPr/>
                        <a:lstStyle/>
                        <a:p>
                          <a:r>
                            <a:rPr lang="en-AU" altLang="zh-CN" dirty="0"/>
                            <a:t>EU2005</a:t>
                          </a:r>
                          <a:endParaRPr lang="zh-CN" altLang="en-US" dirty="0"/>
                        </a:p>
                      </a:txBody>
                      <a:tcPr/>
                    </a:tc>
                    <a:tc>
                      <a:txBody>
                        <a:bodyPr/>
                        <a:lstStyle/>
                        <a:p>
                          <a:r>
                            <a:rPr lang="en-AU" altLang="zh-CN" dirty="0"/>
                            <a:t>862,664</a:t>
                          </a:r>
                          <a:endParaRPr lang="zh-CN" altLang="en-US" dirty="0"/>
                        </a:p>
                      </a:txBody>
                      <a:tcPr/>
                    </a:tc>
                    <a:tc>
                      <a:txBody>
                        <a:bodyPr/>
                        <a:lstStyle/>
                        <a:p>
                          <a:r>
                            <a:rPr lang="en-US" altLang="zh-CN" dirty="0"/>
                            <a:t>16,138,468</a:t>
                          </a:r>
                          <a:endParaRPr lang="zh-CN" altLang="en-US" dirty="0"/>
                        </a:p>
                      </a:txBody>
                      <a:tcPr/>
                    </a:tc>
                    <a:tc>
                      <a:txBody>
                        <a:bodyPr/>
                        <a:lstStyle/>
                        <a:p>
                          <a:r>
                            <a:rPr lang="en-AU" altLang="zh-CN" dirty="0"/>
                            <a:t>40</a:t>
                          </a:r>
                          <a:endParaRPr lang="zh-CN" altLang="en-US" dirty="0"/>
                        </a:p>
                      </a:txBody>
                      <a:tcPr/>
                    </a:tc>
                    <a:tc>
                      <a:txBody>
                        <a:bodyPr/>
                        <a:lstStyle/>
                        <a:p>
                          <a:r>
                            <a:rPr lang="en-AU" altLang="zh-CN" dirty="0"/>
                            <a:t>37.4</a:t>
                          </a:r>
                          <a:endParaRPr lang="zh-CN" altLang="en-US" dirty="0"/>
                        </a:p>
                      </a:txBody>
                      <a:tcPr/>
                    </a:tc>
                    <a:extLst>
                      <a:ext uri="{0D108BD9-81ED-4DB2-BD59-A6C34878D82A}">
                        <a16:rowId xmlns:a16="http://schemas.microsoft.com/office/drawing/2014/main" val="63347758"/>
                      </a:ext>
                    </a:extLst>
                  </a:tr>
                </a:tbl>
              </a:graphicData>
            </a:graphic>
          </p:graphicFrame>
        </mc:Fallback>
      </mc:AlternateContent>
      <p:sp>
        <p:nvSpPr>
          <p:cNvPr id="7" name="TextBox 6">
            <a:extLst>
              <a:ext uri="{FF2B5EF4-FFF2-40B4-BE49-F238E27FC236}">
                <a16:creationId xmlns:a16="http://schemas.microsoft.com/office/drawing/2014/main" id="{DA5C651E-0ED7-4449-B1D7-C67FF865B29A}"/>
              </a:ext>
            </a:extLst>
          </p:cNvPr>
          <p:cNvSpPr txBox="1"/>
          <p:nvPr/>
        </p:nvSpPr>
        <p:spPr>
          <a:xfrm>
            <a:off x="6856871" y="1502459"/>
            <a:ext cx="3812262" cy="646331"/>
          </a:xfrm>
          <a:prstGeom prst="rect">
            <a:avLst/>
          </a:prstGeom>
          <a:noFill/>
        </p:spPr>
        <p:txBody>
          <a:bodyPr wrap="none" rtlCol="0">
            <a:spAutoFit/>
          </a:bodyPr>
          <a:lstStyle/>
          <a:p>
            <a:r>
              <a:rPr lang="en-AU" altLang="zh-CN" sz="3600" dirty="0"/>
              <a:t>Dataset Statistics</a:t>
            </a:r>
            <a:endParaRPr lang="zh-CN" altLang="en-US" sz="3600" dirty="0"/>
          </a:p>
        </p:txBody>
      </p:sp>
      <p:pic>
        <p:nvPicPr>
          <p:cNvPr id="8" name="Audio 7">
            <a:hlinkClick r:id="" action="ppaction://media"/>
            <a:extLst>
              <a:ext uri="{FF2B5EF4-FFF2-40B4-BE49-F238E27FC236}">
                <a16:creationId xmlns:a16="http://schemas.microsoft.com/office/drawing/2014/main" id="{A4257659-480D-4146-8AB5-92CAFE5F00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39380855"/>
      </p:ext>
    </p:extLst>
  </p:cSld>
  <p:clrMapOvr>
    <a:masterClrMapping/>
  </p:clrMapOvr>
  <mc:AlternateContent xmlns:mc="http://schemas.openxmlformats.org/markup-compatibility/2006">
    <mc:Choice xmlns:p14="http://schemas.microsoft.com/office/powerpoint/2010/main" Requires="p14">
      <p:transition spd="slow" p14:dur="2000" advTm="21301"/>
    </mc:Choice>
    <mc:Fallback>
      <p:transition spd="slow" advTm="21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AE24C-2CD9-4A34-99DC-0FDF582A59E3}"/>
              </a:ext>
            </a:extLst>
          </p:cNvPr>
          <p:cNvSpPr>
            <a:spLocks noGrp="1"/>
          </p:cNvSpPr>
          <p:nvPr>
            <p:ph type="title"/>
          </p:nvPr>
        </p:nvSpPr>
        <p:spPr/>
        <p:txBody>
          <a:bodyPr/>
          <a:lstStyle/>
          <a:p>
            <a:r>
              <a:rPr lang="en-US" altLang="zh-CN" b="1" dirty="0"/>
              <a:t>Evaluation Metrics</a:t>
            </a:r>
            <a:endParaRPr lang="zh-CN" altLang="en-US" b="1" dirty="0"/>
          </a:p>
        </p:txBody>
      </p:sp>
      <p:sp>
        <p:nvSpPr>
          <p:cNvPr id="3" name="Content Placeholder 2">
            <a:extLst>
              <a:ext uri="{FF2B5EF4-FFF2-40B4-BE49-F238E27FC236}">
                <a16:creationId xmlns:a16="http://schemas.microsoft.com/office/drawing/2014/main" id="{D8985888-B9F6-4F36-94B3-E80CCE586E15}"/>
              </a:ext>
            </a:extLst>
          </p:cNvPr>
          <p:cNvSpPr>
            <a:spLocks noGrp="1"/>
          </p:cNvSpPr>
          <p:nvPr>
            <p:ph sz="half" idx="1"/>
          </p:nvPr>
        </p:nvSpPr>
        <p:spPr>
          <a:xfrm>
            <a:off x="838199" y="1825625"/>
            <a:ext cx="10515599" cy="4351338"/>
          </a:xfrm>
        </p:spPr>
        <p:txBody>
          <a:bodyPr/>
          <a:lstStyle/>
          <a:p>
            <a:pPr marL="457200" indent="-457200">
              <a:buFont typeface="Wingdings" panose="05000000000000000000" pitchFamily="2" charset="2"/>
              <a:buChar char="§"/>
            </a:pPr>
            <a:r>
              <a:rPr lang="en-US" altLang="zh-CN" dirty="0"/>
              <a:t>Query processing time</a:t>
            </a:r>
          </a:p>
          <a:p>
            <a:pPr marL="457200" indent="-457200">
              <a:buFont typeface="Wingdings" panose="05000000000000000000" pitchFamily="2" charset="2"/>
              <a:buChar char="§"/>
            </a:pPr>
            <a:endParaRPr lang="en-US" altLang="zh-CN" dirty="0"/>
          </a:p>
          <a:p>
            <a:pPr marL="457200" indent="-457200">
              <a:buFont typeface="Wingdings" panose="05000000000000000000" pitchFamily="2" charset="2"/>
              <a:buChar char="§"/>
            </a:pPr>
            <a:r>
              <a:rPr lang="en-US" altLang="zh-CN"/>
              <a:t>Enumeration time</a:t>
            </a:r>
            <a:endParaRPr lang="en-US" altLang="zh-CN" dirty="0"/>
          </a:p>
          <a:p>
            <a:pPr>
              <a:buNone/>
            </a:pPr>
            <a:endParaRPr lang="zh-CN" altLang="en-US" dirty="0"/>
          </a:p>
        </p:txBody>
      </p:sp>
      <p:pic>
        <p:nvPicPr>
          <p:cNvPr id="4" name="Audio 3">
            <a:hlinkClick r:id="" action="ppaction://media"/>
            <a:extLst>
              <a:ext uri="{FF2B5EF4-FFF2-40B4-BE49-F238E27FC236}">
                <a16:creationId xmlns:a16="http://schemas.microsoft.com/office/drawing/2014/main" id="{0655C317-913E-4AD0-A158-C1F9FEC257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59997376"/>
      </p:ext>
    </p:extLst>
  </p:cSld>
  <p:clrMapOvr>
    <a:masterClrMapping/>
  </p:clrMapOvr>
  <mc:AlternateContent xmlns:mc="http://schemas.openxmlformats.org/markup-compatibility/2006">
    <mc:Choice xmlns:p14="http://schemas.microsoft.com/office/powerpoint/2010/main" Requires="p14">
      <p:transition spd="slow" p14:dur="2000" advTm="8377"/>
    </mc:Choice>
    <mc:Fallback>
      <p:transition spd="slow" advTm="8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D100B-5EC4-4270-B363-E5CBACE8D52A}"/>
              </a:ext>
            </a:extLst>
          </p:cNvPr>
          <p:cNvSpPr>
            <a:spLocks noGrp="1"/>
          </p:cNvSpPr>
          <p:nvPr>
            <p:ph type="title"/>
          </p:nvPr>
        </p:nvSpPr>
        <p:spPr/>
        <p:txBody>
          <a:bodyPr/>
          <a:lstStyle/>
          <a:p>
            <a:r>
              <a:rPr lang="en-AU" altLang="zh-CN" b="1" dirty="0"/>
              <a:t>Average Query Processing Time</a:t>
            </a:r>
            <a:endParaRPr lang="zh-CN" altLang="en-US" b="1" dirty="0"/>
          </a:p>
        </p:txBody>
      </p:sp>
      <p:sp>
        <p:nvSpPr>
          <p:cNvPr id="3" name="Content Placeholder 2">
            <a:extLst>
              <a:ext uri="{FF2B5EF4-FFF2-40B4-BE49-F238E27FC236}">
                <a16:creationId xmlns:a16="http://schemas.microsoft.com/office/drawing/2014/main" id="{E2E0E473-4715-476F-92B6-5532FEE89E49}"/>
              </a:ext>
            </a:extLst>
          </p:cNvPr>
          <p:cNvSpPr>
            <a:spLocks noGrp="1"/>
          </p:cNvSpPr>
          <p:nvPr>
            <p:ph sz="half" idx="1"/>
          </p:nvPr>
        </p:nvSpPr>
        <p:spPr/>
        <p:txBody>
          <a:bodyPr/>
          <a:lstStyle/>
          <a:p>
            <a:endParaRPr lang="zh-CN" altLang="en-US" dirty="0"/>
          </a:p>
        </p:txBody>
      </p:sp>
      <p:pic>
        <p:nvPicPr>
          <p:cNvPr id="6" name="Picture 5">
            <a:extLst>
              <a:ext uri="{FF2B5EF4-FFF2-40B4-BE49-F238E27FC236}">
                <a16:creationId xmlns:a16="http://schemas.microsoft.com/office/drawing/2014/main" id="{D24E98DC-6316-47AB-A04A-2A497D13E556}"/>
              </a:ext>
            </a:extLst>
          </p:cNvPr>
          <p:cNvPicPr>
            <a:picLocks noChangeAspect="1"/>
          </p:cNvPicPr>
          <p:nvPr/>
        </p:nvPicPr>
        <p:blipFill>
          <a:blip r:embed="rId4"/>
          <a:stretch>
            <a:fillRect/>
          </a:stretch>
        </p:blipFill>
        <p:spPr>
          <a:xfrm>
            <a:off x="1568280" y="1369457"/>
            <a:ext cx="9055440" cy="5279062"/>
          </a:xfrm>
          <a:prstGeom prst="rect">
            <a:avLst/>
          </a:prstGeom>
        </p:spPr>
      </p:pic>
      <p:pic>
        <p:nvPicPr>
          <p:cNvPr id="7" name="Audio 6">
            <a:hlinkClick r:id="" action="ppaction://media"/>
            <a:extLst>
              <a:ext uri="{FF2B5EF4-FFF2-40B4-BE49-F238E27FC236}">
                <a16:creationId xmlns:a16="http://schemas.microsoft.com/office/drawing/2014/main" id="{EE761DDA-1DF2-411A-95C9-83A5C81CD3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67915388"/>
      </p:ext>
    </p:extLst>
  </p:cSld>
  <p:clrMapOvr>
    <a:masterClrMapping/>
  </p:clrMapOvr>
  <mc:AlternateContent xmlns:mc="http://schemas.openxmlformats.org/markup-compatibility/2006">
    <mc:Choice xmlns:p14="http://schemas.microsoft.com/office/powerpoint/2010/main" Requires="p14">
      <p:transition spd="slow" p14:dur="2000" advTm="29928"/>
    </mc:Choice>
    <mc:Fallback>
      <p:transition spd="slow" advTm="29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E20A3-1B93-42A2-BC3C-45D3483AA892}"/>
              </a:ext>
            </a:extLst>
          </p:cNvPr>
          <p:cNvSpPr>
            <a:spLocks noGrp="1"/>
          </p:cNvSpPr>
          <p:nvPr>
            <p:ph type="title"/>
          </p:nvPr>
        </p:nvSpPr>
        <p:spPr/>
        <p:txBody>
          <a:bodyPr/>
          <a:lstStyle/>
          <a:p>
            <a:r>
              <a:rPr lang="en-AU" altLang="zh-CN" b="1" i="0" dirty="0">
                <a:effectLst/>
                <a:latin typeface="Arial" panose="020B0604020202020204" pitchFamily="34" charset="0"/>
              </a:rPr>
              <a:t>Query Processing Time Percentile Comparison</a:t>
            </a:r>
            <a:endParaRPr lang="zh-CN" altLang="en-US" b="1" dirty="0"/>
          </a:p>
        </p:txBody>
      </p:sp>
      <p:pic>
        <p:nvPicPr>
          <p:cNvPr id="6" name="Picture 5">
            <a:extLst>
              <a:ext uri="{FF2B5EF4-FFF2-40B4-BE49-F238E27FC236}">
                <a16:creationId xmlns:a16="http://schemas.microsoft.com/office/drawing/2014/main" id="{C66B60F7-D3ED-4DEE-838D-B24D60CB3EFA}"/>
              </a:ext>
            </a:extLst>
          </p:cNvPr>
          <p:cNvPicPr>
            <a:picLocks noChangeAspect="1"/>
          </p:cNvPicPr>
          <p:nvPr/>
        </p:nvPicPr>
        <p:blipFill>
          <a:blip r:embed="rId4"/>
          <a:stretch>
            <a:fillRect/>
          </a:stretch>
        </p:blipFill>
        <p:spPr>
          <a:xfrm>
            <a:off x="2652409" y="1608133"/>
            <a:ext cx="6887182" cy="4884742"/>
          </a:xfrm>
          <a:prstGeom prst="rect">
            <a:avLst/>
          </a:prstGeom>
        </p:spPr>
      </p:pic>
      <p:pic>
        <p:nvPicPr>
          <p:cNvPr id="4" name="Audio 3">
            <a:hlinkClick r:id="" action="ppaction://media"/>
            <a:extLst>
              <a:ext uri="{FF2B5EF4-FFF2-40B4-BE49-F238E27FC236}">
                <a16:creationId xmlns:a16="http://schemas.microsoft.com/office/drawing/2014/main" id="{0B757B8A-7DBC-455F-B00E-9CDF14075C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08534254"/>
      </p:ext>
    </p:extLst>
  </p:cSld>
  <p:clrMapOvr>
    <a:masterClrMapping/>
  </p:clrMapOvr>
  <mc:AlternateContent xmlns:mc="http://schemas.openxmlformats.org/markup-compatibility/2006">
    <mc:Choice xmlns:p14="http://schemas.microsoft.com/office/powerpoint/2010/main" Requires="p14">
      <p:transition spd="slow" p14:dur="2000" advTm="43770"/>
    </mc:Choice>
    <mc:Fallback>
      <p:transition spd="slow" advTm="43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0C486-F412-4F3E-8A58-B9A1727997EA}"/>
              </a:ext>
            </a:extLst>
          </p:cNvPr>
          <p:cNvSpPr>
            <a:spLocks noGrp="1"/>
          </p:cNvSpPr>
          <p:nvPr>
            <p:ph type="title"/>
          </p:nvPr>
        </p:nvSpPr>
        <p:spPr/>
        <p:txBody>
          <a:bodyPr/>
          <a:lstStyle/>
          <a:p>
            <a:r>
              <a:rPr lang="en-AU" altLang="zh-CN" b="1" dirty="0"/>
              <a:t>Enumeration Time Comparison</a:t>
            </a:r>
            <a:endParaRPr lang="zh-CN" altLang="en-US" b="1" dirty="0"/>
          </a:p>
        </p:txBody>
      </p:sp>
      <p:pic>
        <p:nvPicPr>
          <p:cNvPr id="6" name="Picture 5">
            <a:extLst>
              <a:ext uri="{FF2B5EF4-FFF2-40B4-BE49-F238E27FC236}">
                <a16:creationId xmlns:a16="http://schemas.microsoft.com/office/drawing/2014/main" id="{20584242-037F-4380-98A7-F999E50DBC5A}"/>
              </a:ext>
            </a:extLst>
          </p:cNvPr>
          <p:cNvPicPr>
            <a:picLocks noChangeAspect="1"/>
          </p:cNvPicPr>
          <p:nvPr/>
        </p:nvPicPr>
        <p:blipFill>
          <a:blip r:embed="rId4"/>
          <a:stretch>
            <a:fillRect/>
          </a:stretch>
        </p:blipFill>
        <p:spPr>
          <a:xfrm>
            <a:off x="2830414" y="1359929"/>
            <a:ext cx="6531171" cy="5498071"/>
          </a:xfrm>
          <a:prstGeom prst="rect">
            <a:avLst/>
          </a:prstGeom>
        </p:spPr>
      </p:pic>
      <p:pic>
        <p:nvPicPr>
          <p:cNvPr id="3" name="Audio 2">
            <a:hlinkClick r:id="" action="ppaction://media"/>
            <a:extLst>
              <a:ext uri="{FF2B5EF4-FFF2-40B4-BE49-F238E27FC236}">
                <a16:creationId xmlns:a16="http://schemas.microsoft.com/office/drawing/2014/main" id="{74B87777-5358-4085-B797-3EE87B8299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68561702"/>
      </p:ext>
    </p:extLst>
  </p:cSld>
  <p:clrMapOvr>
    <a:masterClrMapping/>
  </p:clrMapOvr>
  <mc:AlternateContent xmlns:mc="http://schemas.openxmlformats.org/markup-compatibility/2006">
    <mc:Choice xmlns:p14="http://schemas.microsoft.com/office/powerpoint/2010/main" Requires="p14">
      <p:transition spd="slow" p14:dur="2000" advTm="15884"/>
    </mc:Choice>
    <mc:Fallback>
      <p:transition spd="slow" advTm="15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33467-54F3-46B4-8B47-96595058C765}"/>
              </a:ext>
            </a:extLst>
          </p:cNvPr>
          <p:cNvSpPr>
            <a:spLocks noGrp="1"/>
          </p:cNvSpPr>
          <p:nvPr>
            <p:ph type="title"/>
          </p:nvPr>
        </p:nvSpPr>
        <p:spPr/>
        <p:txBody>
          <a:bodyPr/>
          <a:lstStyle/>
          <a:p>
            <a:r>
              <a:rPr lang="en-AU" altLang="zh-CN" b="1" dirty="0"/>
              <a:t>Spectrum Analysis on Enumeration</a:t>
            </a:r>
            <a:endParaRPr lang="zh-CN" altLang="en-US" b="1" dirty="0"/>
          </a:p>
        </p:txBody>
      </p:sp>
      <p:pic>
        <p:nvPicPr>
          <p:cNvPr id="6" name="Picture 5">
            <a:extLst>
              <a:ext uri="{FF2B5EF4-FFF2-40B4-BE49-F238E27FC236}">
                <a16:creationId xmlns:a16="http://schemas.microsoft.com/office/drawing/2014/main" id="{6F8C144A-82DD-42B5-8BBE-7A2C4DB95D2A}"/>
              </a:ext>
            </a:extLst>
          </p:cNvPr>
          <p:cNvPicPr>
            <a:picLocks noChangeAspect="1"/>
          </p:cNvPicPr>
          <p:nvPr/>
        </p:nvPicPr>
        <p:blipFill>
          <a:blip r:embed="rId4"/>
          <a:stretch>
            <a:fillRect/>
          </a:stretch>
        </p:blipFill>
        <p:spPr>
          <a:xfrm>
            <a:off x="2005012" y="1418313"/>
            <a:ext cx="8181975" cy="4914900"/>
          </a:xfrm>
          <a:prstGeom prst="rect">
            <a:avLst/>
          </a:prstGeom>
        </p:spPr>
      </p:pic>
      <p:pic>
        <p:nvPicPr>
          <p:cNvPr id="4" name="Audio 3">
            <a:hlinkClick r:id="" action="ppaction://media"/>
            <a:extLst>
              <a:ext uri="{FF2B5EF4-FFF2-40B4-BE49-F238E27FC236}">
                <a16:creationId xmlns:a16="http://schemas.microsoft.com/office/drawing/2014/main" id="{EA0B5FC4-65A9-45A6-BCE4-D4851CF843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17567915"/>
      </p:ext>
    </p:extLst>
  </p:cSld>
  <p:clrMapOvr>
    <a:masterClrMapping/>
  </p:clrMapOvr>
  <mc:AlternateContent xmlns:mc="http://schemas.openxmlformats.org/markup-compatibility/2006">
    <mc:Choice xmlns:p14="http://schemas.microsoft.com/office/powerpoint/2010/main" Requires="p14">
      <p:transition spd="slow" p14:dur="2000" advTm="22840"/>
    </mc:Choice>
    <mc:Fallback>
      <p:transition spd="slow" advTm="22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0153C-F0B1-43D4-8636-70DA08418BBD}"/>
              </a:ext>
            </a:extLst>
          </p:cNvPr>
          <p:cNvSpPr>
            <a:spLocks noGrp="1"/>
          </p:cNvSpPr>
          <p:nvPr>
            <p:ph type="title"/>
          </p:nvPr>
        </p:nvSpPr>
        <p:spPr/>
        <p:txBody>
          <a:bodyPr/>
          <a:lstStyle/>
          <a:p>
            <a:r>
              <a:rPr lang="en-AU" altLang="zh-CN" b="1" dirty="0"/>
              <a:t>Ablation Study</a:t>
            </a:r>
            <a:endParaRPr lang="zh-CN" altLang="en-US" b="1" dirty="0"/>
          </a:p>
        </p:txBody>
      </p:sp>
      <p:pic>
        <p:nvPicPr>
          <p:cNvPr id="6" name="Picture 5">
            <a:extLst>
              <a:ext uri="{FF2B5EF4-FFF2-40B4-BE49-F238E27FC236}">
                <a16:creationId xmlns:a16="http://schemas.microsoft.com/office/drawing/2014/main" id="{83C0EA75-E8BF-45E4-9E60-1653006A1F47}"/>
              </a:ext>
            </a:extLst>
          </p:cNvPr>
          <p:cNvPicPr>
            <a:picLocks noChangeAspect="1"/>
          </p:cNvPicPr>
          <p:nvPr/>
        </p:nvPicPr>
        <p:blipFill>
          <a:blip r:embed="rId4"/>
          <a:stretch>
            <a:fillRect/>
          </a:stretch>
        </p:blipFill>
        <p:spPr>
          <a:xfrm>
            <a:off x="1643062" y="1593411"/>
            <a:ext cx="8905875" cy="4095750"/>
          </a:xfrm>
          <a:prstGeom prst="rect">
            <a:avLst/>
          </a:prstGeom>
        </p:spPr>
      </p:pic>
      <p:pic>
        <p:nvPicPr>
          <p:cNvPr id="4" name="Audio 3">
            <a:hlinkClick r:id="" action="ppaction://media"/>
            <a:extLst>
              <a:ext uri="{FF2B5EF4-FFF2-40B4-BE49-F238E27FC236}">
                <a16:creationId xmlns:a16="http://schemas.microsoft.com/office/drawing/2014/main" id="{851BA0FF-9E25-4E8F-856E-1BF428E980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30518626"/>
      </p:ext>
    </p:extLst>
  </p:cSld>
  <p:clrMapOvr>
    <a:masterClrMapping/>
  </p:clrMapOvr>
  <mc:AlternateContent xmlns:mc="http://schemas.openxmlformats.org/markup-compatibility/2006">
    <mc:Choice xmlns:p14="http://schemas.microsoft.com/office/powerpoint/2010/main" Requires="p14">
      <p:transition spd="slow" p14:dur="2000" advTm="14794"/>
    </mc:Choice>
    <mc:Fallback>
      <p:transition spd="slow" advTm="14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E8FCA-4272-4DD0-ACA5-EE01B4419868}"/>
              </a:ext>
            </a:extLst>
          </p:cNvPr>
          <p:cNvSpPr>
            <a:spLocks noGrp="1"/>
          </p:cNvSpPr>
          <p:nvPr>
            <p:ph type="title"/>
          </p:nvPr>
        </p:nvSpPr>
        <p:spPr/>
        <p:txBody>
          <a:bodyPr/>
          <a:lstStyle/>
          <a:p>
            <a:r>
              <a:rPr lang="en-AU" altLang="zh-CN" dirty="0"/>
              <a:t>Misc. Analysis</a:t>
            </a:r>
            <a:endParaRPr lang="zh-CN" altLang="en-US" dirty="0"/>
          </a:p>
        </p:txBody>
      </p:sp>
      <p:sp>
        <p:nvSpPr>
          <p:cNvPr id="3" name="Content Placeholder 2">
            <a:extLst>
              <a:ext uri="{FF2B5EF4-FFF2-40B4-BE49-F238E27FC236}">
                <a16:creationId xmlns:a16="http://schemas.microsoft.com/office/drawing/2014/main" id="{E0084CC4-5D7F-42E4-B9CB-DC1C8502C3B9}"/>
              </a:ext>
            </a:extLst>
          </p:cNvPr>
          <p:cNvSpPr>
            <a:spLocks noGrp="1"/>
          </p:cNvSpPr>
          <p:nvPr>
            <p:ph sz="half" idx="1"/>
          </p:nvPr>
        </p:nvSpPr>
        <p:spPr>
          <a:xfrm>
            <a:off x="838200" y="1825625"/>
            <a:ext cx="10515600" cy="4351338"/>
          </a:xfrm>
        </p:spPr>
        <p:txBody>
          <a:bodyPr/>
          <a:lstStyle/>
          <a:p>
            <a:r>
              <a:rPr lang="en-AU" altLang="zh-CN" dirty="0"/>
              <a:t>Parameter analysis;</a:t>
            </a:r>
          </a:p>
          <a:p>
            <a:endParaRPr lang="en-AU" altLang="zh-CN" dirty="0"/>
          </a:p>
          <a:p>
            <a:r>
              <a:rPr lang="en-AU" altLang="zh-CN" dirty="0"/>
              <a:t>Varying number of layers;</a:t>
            </a:r>
          </a:p>
          <a:p>
            <a:endParaRPr lang="en-AU" altLang="zh-CN" dirty="0"/>
          </a:p>
          <a:p>
            <a:r>
              <a:rPr lang="en-AU" altLang="zh-CN" dirty="0"/>
              <a:t>Varying number of matches;</a:t>
            </a:r>
          </a:p>
          <a:p>
            <a:endParaRPr lang="en-AU" altLang="zh-CN" dirty="0"/>
          </a:p>
          <a:p>
            <a:r>
              <a:rPr lang="en-AU" altLang="zh-CN" dirty="0"/>
              <a:t>Please refer to our paper for </a:t>
            </a:r>
            <a:r>
              <a:rPr lang="en-AU" altLang="zh-CN"/>
              <a:t>more details.</a:t>
            </a:r>
            <a:endParaRPr lang="zh-CN" altLang="en-US" dirty="0"/>
          </a:p>
        </p:txBody>
      </p:sp>
      <p:pic>
        <p:nvPicPr>
          <p:cNvPr id="4" name="Audio 3">
            <a:hlinkClick r:id="" action="ppaction://media"/>
            <a:extLst>
              <a:ext uri="{FF2B5EF4-FFF2-40B4-BE49-F238E27FC236}">
                <a16:creationId xmlns:a16="http://schemas.microsoft.com/office/drawing/2014/main" id="{B9DF926D-B4B9-4DFA-9449-8E43069281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45735894"/>
      </p:ext>
    </p:extLst>
  </p:cSld>
  <p:clrMapOvr>
    <a:masterClrMapping/>
  </p:clrMapOvr>
  <mc:AlternateContent xmlns:mc="http://schemas.openxmlformats.org/markup-compatibility/2006">
    <mc:Choice xmlns:p14="http://schemas.microsoft.com/office/powerpoint/2010/main" Requires="p14">
      <p:transition spd="slow" p14:dur="2000" advTm="20715"/>
    </mc:Choice>
    <mc:Fallback>
      <p:transition spd="slow" advTm="20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4F71D-D4D3-4F59-B5F4-BE50FE9C8125}"/>
              </a:ext>
            </a:extLst>
          </p:cNvPr>
          <p:cNvSpPr>
            <a:spLocks noGrp="1"/>
          </p:cNvSpPr>
          <p:nvPr>
            <p:ph type="title"/>
          </p:nvPr>
        </p:nvSpPr>
        <p:spPr>
          <a:xfrm>
            <a:off x="3901912" y="2766218"/>
            <a:ext cx="3846921" cy="1325563"/>
          </a:xfrm>
        </p:spPr>
        <p:txBody>
          <a:bodyPr>
            <a:normAutofit/>
          </a:bodyPr>
          <a:lstStyle/>
          <a:p>
            <a:r>
              <a:rPr lang="en-AU" altLang="zh-CN" sz="5400" dirty="0"/>
              <a:t>Thank You!</a:t>
            </a:r>
            <a:endParaRPr lang="zh-CN" altLang="en-US" sz="5400" dirty="0"/>
          </a:p>
        </p:txBody>
      </p:sp>
      <p:pic>
        <p:nvPicPr>
          <p:cNvPr id="5" name="Audio 4">
            <a:hlinkClick r:id="" action="ppaction://media"/>
            <a:extLst>
              <a:ext uri="{FF2B5EF4-FFF2-40B4-BE49-F238E27FC236}">
                <a16:creationId xmlns:a16="http://schemas.microsoft.com/office/drawing/2014/main" id="{4529207A-A213-4369-8481-BAAC8651BF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81135373"/>
      </p:ext>
    </p:extLst>
  </p:cSld>
  <p:clrMapOvr>
    <a:masterClrMapping/>
  </p:clrMapOvr>
  <mc:AlternateContent xmlns:mc="http://schemas.openxmlformats.org/markup-compatibility/2006">
    <mc:Choice xmlns:p14="http://schemas.microsoft.com/office/powerpoint/2010/main" Requires="p14">
      <p:transition spd="slow" p14:dur="2000" advTm="6955"/>
    </mc:Choice>
    <mc:Fallback>
      <p:transition spd="slow" advTm="6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1C68-5029-4D41-AF08-E5F9A9AAD498}"/>
              </a:ext>
            </a:extLst>
          </p:cNvPr>
          <p:cNvSpPr>
            <a:spLocks noGrp="1"/>
          </p:cNvSpPr>
          <p:nvPr>
            <p:ph type="title"/>
          </p:nvPr>
        </p:nvSpPr>
        <p:spPr/>
        <p:txBody>
          <a:bodyPr/>
          <a:lstStyle/>
          <a:p>
            <a:r>
              <a:rPr lang="en-US" b="1" dirty="0"/>
              <a:t>Subgraph Isomorphism</a:t>
            </a:r>
          </a:p>
        </p:txBody>
      </p:sp>
      <p:pic>
        <p:nvPicPr>
          <p:cNvPr id="8" name="Picture 7">
            <a:extLst>
              <a:ext uri="{FF2B5EF4-FFF2-40B4-BE49-F238E27FC236}">
                <a16:creationId xmlns:a16="http://schemas.microsoft.com/office/drawing/2014/main" id="{3E8349C8-0CE4-42BA-8980-7078B45804F2}"/>
              </a:ext>
            </a:extLst>
          </p:cNvPr>
          <p:cNvPicPr>
            <a:picLocks noChangeAspect="1"/>
          </p:cNvPicPr>
          <p:nvPr/>
        </p:nvPicPr>
        <p:blipFill>
          <a:blip r:embed="rId5"/>
          <a:stretch>
            <a:fillRect/>
          </a:stretch>
        </p:blipFill>
        <p:spPr>
          <a:xfrm>
            <a:off x="838200" y="1690688"/>
            <a:ext cx="10344150" cy="3914775"/>
          </a:xfrm>
          <a:prstGeom prst="rect">
            <a:avLst/>
          </a:prstGeom>
        </p:spPr>
      </p:pic>
      <p:sp>
        <p:nvSpPr>
          <p:cNvPr id="4" name="Oval 3">
            <a:extLst>
              <a:ext uri="{FF2B5EF4-FFF2-40B4-BE49-F238E27FC236}">
                <a16:creationId xmlns:a16="http://schemas.microsoft.com/office/drawing/2014/main" id="{FBF71FB9-D139-4A56-8CE9-36FE857C49D4}"/>
              </a:ext>
            </a:extLst>
          </p:cNvPr>
          <p:cNvSpPr/>
          <p:nvPr/>
        </p:nvSpPr>
        <p:spPr>
          <a:xfrm rot="489443">
            <a:off x="6428232" y="1755648"/>
            <a:ext cx="1837944" cy="3072384"/>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Audio 2">
            <a:hlinkClick r:id="" action="ppaction://media"/>
            <a:extLst>
              <a:ext uri="{FF2B5EF4-FFF2-40B4-BE49-F238E27FC236}">
                <a16:creationId xmlns:a16="http://schemas.microsoft.com/office/drawing/2014/main" id="{4FB3D51D-C877-460C-A40B-95D76A7CAE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24959425"/>
      </p:ext>
    </p:extLst>
  </p:cSld>
  <p:clrMapOvr>
    <a:masterClrMapping/>
  </p:clrMapOvr>
  <mc:AlternateContent xmlns:mc="http://schemas.openxmlformats.org/markup-compatibility/2006" xmlns:p14="http://schemas.microsoft.com/office/powerpoint/2010/main">
    <mc:Choice Requires="p14">
      <p:transition spd="slow" p14:dur="2000" advTm="18412"/>
    </mc:Choice>
    <mc:Fallback xmlns="">
      <p:transition spd="slow" advTm="18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1C68-5029-4D41-AF08-E5F9A9AAD498}"/>
              </a:ext>
            </a:extLst>
          </p:cNvPr>
          <p:cNvSpPr>
            <a:spLocks noGrp="1"/>
          </p:cNvSpPr>
          <p:nvPr>
            <p:ph type="title"/>
          </p:nvPr>
        </p:nvSpPr>
        <p:spPr/>
        <p:txBody>
          <a:bodyPr/>
          <a:lstStyle/>
          <a:p>
            <a:r>
              <a:rPr lang="en-US" b="1" dirty="0"/>
              <a:t>Subgraph Isomorphism</a:t>
            </a:r>
          </a:p>
        </p:txBody>
      </p:sp>
      <p:pic>
        <p:nvPicPr>
          <p:cNvPr id="8" name="Picture 7">
            <a:extLst>
              <a:ext uri="{FF2B5EF4-FFF2-40B4-BE49-F238E27FC236}">
                <a16:creationId xmlns:a16="http://schemas.microsoft.com/office/drawing/2014/main" id="{3E8349C8-0CE4-42BA-8980-7078B45804F2}"/>
              </a:ext>
            </a:extLst>
          </p:cNvPr>
          <p:cNvPicPr>
            <a:picLocks noChangeAspect="1"/>
          </p:cNvPicPr>
          <p:nvPr/>
        </p:nvPicPr>
        <p:blipFill>
          <a:blip r:embed="rId5"/>
          <a:stretch>
            <a:fillRect/>
          </a:stretch>
        </p:blipFill>
        <p:spPr>
          <a:xfrm>
            <a:off x="838200" y="1690688"/>
            <a:ext cx="10344150" cy="3914775"/>
          </a:xfrm>
          <a:prstGeom prst="rect">
            <a:avLst/>
          </a:prstGeom>
        </p:spPr>
      </p:pic>
      <p:sp>
        <p:nvSpPr>
          <p:cNvPr id="4" name="Oval 3">
            <a:extLst>
              <a:ext uri="{FF2B5EF4-FFF2-40B4-BE49-F238E27FC236}">
                <a16:creationId xmlns:a16="http://schemas.microsoft.com/office/drawing/2014/main" id="{FBF71FB9-D139-4A56-8CE9-36FE857C49D4}"/>
              </a:ext>
            </a:extLst>
          </p:cNvPr>
          <p:cNvSpPr/>
          <p:nvPr/>
        </p:nvSpPr>
        <p:spPr>
          <a:xfrm rot="19038074">
            <a:off x="6651358" y="1784836"/>
            <a:ext cx="1782721" cy="2982601"/>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Audio 6">
            <a:hlinkClick r:id="" action="ppaction://media"/>
            <a:extLst>
              <a:ext uri="{FF2B5EF4-FFF2-40B4-BE49-F238E27FC236}">
                <a16:creationId xmlns:a16="http://schemas.microsoft.com/office/drawing/2014/main" id="{52A8D687-136A-44D6-9349-F6252B22C8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1422754"/>
      </p:ext>
    </p:extLst>
  </p:cSld>
  <p:clrMapOvr>
    <a:masterClrMapping/>
  </p:clrMapOvr>
  <mc:AlternateContent xmlns:mc="http://schemas.openxmlformats.org/markup-compatibility/2006" xmlns:p14="http://schemas.microsoft.com/office/powerpoint/2010/main">
    <mc:Choice Requires="p14">
      <p:transition spd="slow" p14:dur="2000" advTm="9186"/>
    </mc:Choice>
    <mc:Fallback xmlns="">
      <p:transition spd="slow" advTm="9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1C68-5029-4D41-AF08-E5F9A9AAD498}"/>
              </a:ext>
            </a:extLst>
          </p:cNvPr>
          <p:cNvSpPr>
            <a:spLocks noGrp="1"/>
          </p:cNvSpPr>
          <p:nvPr>
            <p:ph type="title"/>
          </p:nvPr>
        </p:nvSpPr>
        <p:spPr/>
        <p:txBody>
          <a:bodyPr/>
          <a:lstStyle/>
          <a:p>
            <a:r>
              <a:rPr lang="en-US" b="1" dirty="0"/>
              <a:t>Subgraph Isomorphism</a:t>
            </a:r>
          </a:p>
        </p:txBody>
      </p:sp>
      <p:pic>
        <p:nvPicPr>
          <p:cNvPr id="8" name="Picture 7">
            <a:extLst>
              <a:ext uri="{FF2B5EF4-FFF2-40B4-BE49-F238E27FC236}">
                <a16:creationId xmlns:a16="http://schemas.microsoft.com/office/drawing/2014/main" id="{3E8349C8-0CE4-42BA-8980-7078B45804F2}"/>
              </a:ext>
            </a:extLst>
          </p:cNvPr>
          <p:cNvPicPr>
            <a:picLocks noChangeAspect="1"/>
          </p:cNvPicPr>
          <p:nvPr/>
        </p:nvPicPr>
        <p:blipFill>
          <a:blip r:embed="rId5"/>
          <a:stretch>
            <a:fillRect/>
          </a:stretch>
        </p:blipFill>
        <p:spPr>
          <a:xfrm>
            <a:off x="838200" y="1690688"/>
            <a:ext cx="10344150" cy="3914775"/>
          </a:xfrm>
          <a:prstGeom prst="rect">
            <a:avLst/>
          </a:prstGeom>
        </p:spPr>
      </p:pic>
      <p:sp>
        <p:nvSpPr>
          <p:cNvPr id="6" name="Freeform: Shape 5">
            <a:extLst>
              <a:ext uri="{FF2B5EF4-FFF2-40B4-BE49-F238E27FC236}">
                <a16:creationId xmlns:a16="http://schemas.microsoft.com/office/drawing/2014/main" id="{6B14AF69-8DBD-402D-9EF1-26C6AF2BA780}"/>
              </a:ext>
            </a:extLst>
          </p:cNvPr>
          <p:cNvSpPr/>
          <p:nvPr/>
        </p:nvSpPr>
        <p:spPr>
          <a:xfrm>
            <a:off x="6354618" y="1671782"/>
            <a:ext cx="2235200" cy="3048000"/>
          </a:xfrm>
          <a:custGeom>
            <a:avLst/>
            <a:gdLst>
              <a:gd name="connsiteX0" fmla="*/ 729673 w 2235200"/>
              <a:gd name="connsiteY0" fmla="*/ 258618 h 3048000"/>
              <a:gd name="connsiteX1" fmla="*/ 729673 w 2235200"/>
              <a:gd name="connsiteY1" fmla="*/ 258618 h 3048000"/>
              <a:gd name="connsiteX2" fmla="*/ 498764 w 2235200"/>
              <a:gd name="connsiteY2" fmla="*/ 304800 h 3048000"/>
              <a:gd name="connsiteX3" fmla="*/ 406400 w 2235200"/>
              <a:gd name="connsiteY3" fmla="*/ 406400 h 3048000"/>
              <a:gd name="connsiteX4" fmla="*/ 350982 w 2235200"/>
              <a:gd name="connsiteY4" fmla="*/ 498763 h 3048000"/>
              <a:gd name="connsiteX5" fmla="*/ 286327 w 2235200"/>
              <a:gd name="connsiteY5" fmla="*/ 581891 h 3048000"/>
              <a:gd name="connsiteX6" fmla="*/ 267855 w 2235200"/>
              <a:gd name="connsiteY6" fmla="*/ 628073 h 3048000"/>
              <a:gd name="connsiteX7" fmla="*/ 147782 w 2235200"/>
              <a:gd name="connsiteY7" fmla="*/ 831273 h 3048000"/>
              <a:gd name="connsiteX8" fmla="*/ 73891 w 2235200"/>
              <a:gd name="connsiteY8" fmla="*/ 1034473 h 3048000"/>
              <a:gd name="connsiteX9" fmla="*/ 27709 w 2235200"/>
              <a:gd name="connsiteY9" fmla="*/ 1173018 h 3048000"/>
              <a:gd name="connsiteX10" fmla="*/ 18473 w 2235200"/>
              <a:gd name="connsiteY10" fmla="*/ 1237673 h 3048000"/>
              <a:gd name="connsiteX11" fmla="*/ 9237 w 2235200"/>
              <a:gd name="connsiteY11" fmla="*/ 1283854 h 3048000"/>
              <a:gd name="connsiteX12" fmla="*/ 0 w 2235200"/>
              <a:gd name="connsiteY12" fmla="*/ 1366982 h 3048000"/>
              <a:gd name="connsiteX13" fmla="*/ 9237 w 2235200"/>
              <a:gd name="connsiteY13" fmla="*/ 1911927 h 3048000"/>
              <a:gd name="connsiteX14" fmla="*/ 36946 w 2235200"/>
              <a:gd name="connsiteY14" fmla="*/ 1985818 h 3048000"/>
              <a:gd name="connsiteX15" fmla="*/ 92364 w 2235200"/>
              <a:gd name="connsiteY15" fmla="*/ 2059709 h 3048000"/>
              <a:gd name="connsiteX16" fmla="*/ 120073 w 2235200"/>
              <a:gd name="connsiteY16" fmla="*/ 2068945 h 3048000"/>
              <a:gd name="connsiteX17" fmla="*/ 166255 w 2235200"/>
              <a:gd name="connsiteY17" fmla="*/ 2096654 h 3048000"/>
              <a:gd name="connsiteX18" fmla="*/ 286327 w 2235200"/>
              <a:gd name="connsiteY18" fmla="*/ 2124363 h 3048000"/>
              <a:gd name="connsiteX19" fmla="*/ 378691 w 2235200"/>
              <a:gd name="connsiteY19" fmla="*/ 2133600 h 3048000"/>
              <a:gd name="connsiteX20" fmla="*/ 526473 w 2235200"/>
              <a:gd name="connsiteY20" fmla="*/ 2170545 h 3048000"/>
              <a:gd name="connsiteX21" fmla="*/ 618837 w 2235200"/>
              <a:gd name="connsiteY21" fmla="*/ 2189018 h 3048000"/>
              <a:gd name="connsiteX22" fmla="*/ 655782 w 2235200"/>
              <a:gd name="connsiteY22" fmla="*/ 2207491 h 3048000"/>
              <a:gd name="connsiteX23" fmla="*/ 738909 w 2235200"/>
              <a:gd name="connsiteY23" fmla="*/ 2235200 h 3048000"/>
              <a:gd name="connsiteX24" fmla="*/ 803564 w 2235200"/>
              <a:gd name="connsiteY24" fmla="*/ 2272145 h 3048000"/>
              <a:gd name="connsiteX25" fmla="*/ 858982 w 2235200"/>
              <a:gd name="connsiteY25" fmla="*/ 2290618 h 3048000"/>
              <a:gd name="connsiteX26" fmla="*/ 914400 w 2235200"/>
              <a:gd name="connsiteY26" fmla="*/ 2318327 h 3048000"/>
              <a:gd name="connsiteX27" fmla="*/ 951346 w 2235200"/>
              <a:gd name="connsiteY27" fmla="*/ 2346036 h 3048000"/>
              <a:gd name="connsiteX28" fmla="*/ 988291 w 2235200"/>
              <a:gd name="connsiteY28" fmla="*/ 2364509 h 3048000"/>
              <a:gd name="connsiteX29" fmla="*/ 1016000 w 2235200"/>
              <a:gd name="connsiteY29" fmla="*/ 2392218 h 3048000"/>
              <a:gd name="connsiteX30" fmla="*/ 1052946 w 2235200"/>
              <a:gd name="connsiteY30" fmla="*/ 2419927 h 3048000"/>
              <a:gd name="connsiteX31" fmla="*/ 1117600 w 2235200"/>
              <a:gd name="connsiteY31" fmla="*/ 2493818 h 3048000"/>
              <a:gd name="connsiteX32" fmla="*/ 1145309 w 2235200"/>
              <a:gd name="connsiteY32" fmla="*/ 2503054 h 3048000"/>
              <a:gd name="connsiteX33" fmla="*/ 1191491 w 2235200"/>
              <a:gd name="connsiteY33" fmla="*/ 2549236 h 3048000"/>
              <a:gd name="connsiteX34" fmla="*/ 1237673 w 2235200"/>
              <a:gd name="connsiteY34" fmla="*/ 2604654 h 3048000"/>
              <a:gd name="connsiteX35" fmla="*/ 1265382 w 2235200"/>
              <a:gd name="connsiteY35" fmla="*/ 2623127 h 3048000"/>
              <a:gd name="connsiteX36" fmla="*/ 1311564 w 2235200"/>
              <a:gd name="connsiteY36" fmla="*/ 2687782 h 3048000"/>
              <a:gd name="connsiteX37" fmla="*/ 1348509 w 2235200"/>
              <a:gd name="connsiteY37" fmla="*/ 2733963 h 3048000"/>
              <a:gd name="connsiteX38" fmla="*/ 1366982 w 2235200"/>
              <a:gd name="connsiteY38" fmla="*/ 2761673 h 3048000"/>
              <a:gd name="connsiteX39" fmla="*/ 1403927 w 2235200"/>
              <a:gd name="connsiteY39" fmla="*/ 2798618 h 3048000"/>
              <a:gd name="connsiteX40" fmla="*/ 1477818 w 2235200"/>
              <a:gd name="connsiteY40" fmla="*/ 2890982 h 3048000"/>
              <a:gd name="connsiteX41" fmla="*/ 1533237 w 2235200"/>
              <a:gd name="connsiteY41" fmla="*/ 2937163 h 3048000"/>
              <a:gd name="connsiteX42" fmla="*/ 1560946 w 2235200"/>
              <a:gd name="connsiteY42" fmla="*/ 2955636 h 3048000"/>
              <a:gd name="connsiteX43" fmla="*/ 1597891 w 2235200"/>
              <a:gd name="connsiteY43" fmla="*/ 2992582 h 3048000"/>
              <a:gd name="connsiteX44" fmla="*/ 1690255 w 2235200"/>
              <a:gd name="connsiteY44" fmla="*/ 3038763 h 3048000"/>
              <a:gd name="connsiteX45" fmla="*/ 1736437 w 2235200"/>
              <a:gd name="connsiteY45" fmla="*/ 3048000 h 3048000"/>
              <a:gd name="connsiteX46" fmla="*/ 2059709 w 2235200"/>
              <a:gd name="connsiteY46" fmla="*/ 3029527 h 3048000"/>
              <a:gd name="connsiteX47" fmla="*/ 2096655 w 2235200"/>
              <a:gd name="connsiteY47" fmla="*/ 3001818 h 3048000"/>
              <a:gd name="connsiteX48" fmla="*/ 2133600 w 2235200"/>
              <a:gd name="connsiteY48" fmla="*/ 2992582 h 3048000"/>
              <a:gd name="connsiteX49" fmla="*/ 2152073 w 2235200"/>
              <a:gd name="connsiteY49" fmla="*/ 2964873 h 3048000"/>
              <a:gd name="connsiteX50" fmla="*/ 2189018 w 2235200"/>
              <a:gd name="connsiteY50" fmla="*/ 2881745 h 3048000"/>
              <a:gd name="connsiteX51" fmla="*/ 2198255 w 2235200"/>
              <a:gd name="connsiteY51" fmla="*/ 2835563 h 3048000"/>
              <a:gd name="connsiteX52" fmla="*/ 2207491 w 2235200"/>
              <a:gd name="connsiteY52" fmla="*/ 2743200 h 3048000"/>
              <a:gd name="connsiteX53" fmla="*/ 2216727 w 2235200"/>
              <a:gd name="connsiteY53" fmla="*/ 2697018 h 3048000"/>
              <a:gd name="connsiteX54" fmla="*/ 2225964 w 2235200"/>
              <a:gd name="connsiteY54" fmla="*/ 2595418 h 3048000"/>
              <a:gd name="connsiteX55" fmla="*/ 2235200 w 2235200"/>
              <a:gd name="connsiteY55" fmla="*/ 2512291 h 3048000"/>
              <a:gd name="connsiteX56" fmla="*/ 2216727 w 2235200"/>
              <a:gd name="connsiteY56" fmla="*/ 2410691 h 3048000"/>
              <a:gd name="connsiteX57" fmla="*/ 2152073 w 2235200"/>
              <a:gd name="connsiteY57" fmla="*/ 2327563 h 3048000"/>
              <a:gd name="connsiteX58" fmla="*/ 2050473 w 2235200"/>
              <a:gd name="connsiteY58" fmla="*/ 2253673 h 3048000"/>
              <a:gd name="connsiteX59" fmla="*/ 1995055 w 2235200"/>
              <a:gd name="connsiteY59" fmla="*/ 2225963 h 3048000"/>
              <a:gd name="connsiteX60" fmla="*/ 1828800 w 2235200"/>
              <a:gd name="connsiteY60" fmla="*/ 2207491 h 3048000"/>
              <a:gd name="connsiteX61" fmla="*/ 1634837 w 2235200"/>
              <a:gd name="connsiteY61" fmla="*/ 2179782 h 3048000"/>
              <a:gd name="connsiteX62" fmla="*/ 1542473 w 2235200"/>
              <a:gd name="connsiteY62" fmla="*/ 2161309 h 3048000"/>
              <a:gd name="connsiteX63" fmla="*/ 1477818 w 2235200"/>
              <a:gd name="connsiteY63" fmla="*/ 2152073 h 3048000"/>
              <a:gd name="connsiteX64" fmla="*/ 1376218 w 2235200"/>
              <a:gd name="connsiteY64" fmla="*/ 2133600 h 3048000"/>
              <a:gd name="connsiteX65" fmla="*/ 1256146 w 2235200"/>
              <a:gd name="connsiteY65" fmla="*/ 2078182 h 3048000"/>
              <a:gd name="connsiteX66" fmla="*/ 1182255 w 2235200"/>
              <a:gd name="connsiteY66" fmla="*/ 2022763 h 3048000"/>
              <a:gd name="connsiteX67" fmla="*/ 1108364 w 2235200"/>
              <a:gd name="connsiteY67" fmla="*/ 1967345 h 3048000"/>
              <a:gd name="connsiteX68" fmla="*/ 1062182 w 2235200"/>
              <a:gd name="connsiteY68" fmla="*/ 1921163 h 3048000"/>
              <a:gd name="connsiteX69" fmla="*/ 1043709 w 2235200"/>
              <a:gd name="connsiteY69" fmla="*/ 1874982 h 3048000"/>
              <a:gd name="connsiteX70" fmla="*/ 1016000 w 2235200"/>
              <a:gd name="connsiteY70" fmla="*/ 1847273 h 3048000"/>
              <a:gd name="connsiteX71" fmla="*/ 1006764 w 2235200"/>
              <a:gd name="connsiteY71" fmla="*/ 1810327 h 3048000"/>
              <a:gd name="connsiteX72" fmla="*/ 988291 w 2235200"/>
              <a:gd name="connsiteY72" fmla="*/ 1773382 h 3048000"/>
              <a:gd name="connsiteX73" fmla="*/ 969818 w 2235200"/>
              <a:gd name="connsiteY73" fmla="*/ 1634836 h 3048000"/>
              <a:gd name="connsiteX74" fmla="*/ 997527 w 2235200"/>
              <a:gd name="connsiteY74" fmla="*/ 1496291 h 3048000"/>
              <a:gd name="connsiteX75" fmla="*/ 1052946 w 2235200"/>
              <a:gd name="connsiteY75" fmla="*/ 1413163 h 3048000"/>
              <a:gd name="connsiteX76" fmla="*/ 1071418 w 2235200"/>
              <a:gd name="connsiteY76" fmla="*/ 1376218 h 3048000"/>
              <a:gd name="connsiteX77" fmla="*/ 1163782 w 2235200"/>
              <a:gd name="connsiteY77" fmla="*/ 1265382 h 3048000"/>
              <a:gd name="connsiteX78" fmla="*/ 1237673 w 2235200"/>
              <a:gd name="connsiteY78" fmla="*/ 1182254 h 3048000"/>
              <a:gd name="connsiteX79" fmla="*/ 1293091 w 2235200"/>
              <a:gd name="connsiteY79" fmla="*/ 1117600 h 3048000"/>
              <a:gd name="connsiteX80" fmla="*/ 1348509 w 2235200"/>
              <a:gd name="connsiteY80" fmla="*/ 1062182 h 3048000"/>
              <a:gd name="connsiteX81" fmla="*/ 1403927 w 2235200"/>
              <a:gd name="connsiteY81" fmla="*/ 997527 h 3048000"/>
              <a:gd name="connsiteX82" fmla="*/ 1450109 w 2235200"/>
              <a:gd name="connsiteY82" fmla="*/ 951345 h 3048000"/>
              <a:gd name="connsiteX83" fmla="*/ 1487055 w 2235200"/>
              <a:gd name="connsiteY83" fmla="*/ 895927 h 3048000"/>
              <a:gd name="connsiteX84" fmla="*/ 1533237 w 2235200"/>
              <a:gd name="connsiteY84" fmla="*/ 840509 h 3048000"/>
              <a:gd name="connsiteX85" fmla="*/ 1551709 w 2235200"/>
              <a:gd name="connsiteY85" fmla="*/ 775854 h 3048000"/>
              <a:gd name="connsiteX86" fmla="*/ 1579418 w 2235200"/>
              <a:gd name="connsiteY86" fmla="*/ 748145 h 3048000"/>
              <a:gd name="connsiteX87" fmla="*/ 1597891 w 2235200"/>
              <a:gd name="connsiteY87" fmla="*/ 711200 h 3048000"/>
              <a:gd name="connsiteX88" fmla="*/ 1625600 w 2235200"/>
              <a:gd name="connsiteY88" fmla="*/ 674254 h 3048000"/>
              <a:gd name="connsiteX89" fmla="*/ 1634837 w 2235200"/>
              <a:gd name="connsiteY89" fmla="*/ 646545 h 3048000"/>
              <a:gd name="connsiteX90" fmla="*/ 1653309 w 2235200"/>
              <a:gd name="connsiteY90" fmla="*/ 609600 h 3048000"/>
              <a:gd name="connsiteX91" fmla="*/ 1699491 w 2235200"/>
              <a:gd name="connsiteY91" fmla="*/ 498763 h 3048000"/>
              <a:gd name="connsiteX92" fmla="*/ 1736437 w 2235200"/>
              <a:gd name="connsiteY92" fmla="*/ 378691 h 3048000"/>
              <a:gd name="connsiteX93" fmla="*/ 1727200 w 2235200"/>
              <a:gd name="connsiteY93" fmla="*/ 193963 h 3048000"/>
              <a:gd name="connsiteX94" fmla="*/ 1699491 w 2235200"/>
              <a:gd name="connsiteY94" fmla="*/ 138545 h 3048000"/>
              <a:gd name="connsiteX95" fmla="*/ 1616364 w 2235200"/>
              <a:gd name="connsiteY95" fmla="*/ 55418 h 3048000"/>
              <a:gd name="connsiteX96" fmla="*/ 1570182 w 2235200"/>
              <a:gd name="connsiteY96" fmla="*/ 27709 h 3048000"/>
              <a:gd name="connsiteX97" fmla="*/ 1542473 w 2235200"/>
              <a:gd name="connsiteY97" fmla="*/ 9236 h 3048000"/>
              <a:gd name="connsiteX98" fmla="*/ 1477818 w 2235200"/>
              <a:gd name="connsiteY98" fmla="*/ 0 h 3048000"/>
              <a:gd name="connsiteX99" fmla="*/ 1237673 w 2235200"/>
              <a:gd name="connsiteY99" fmla="*/ 18473 h 3048000"/>
              <a:gd name="connsiteX100" fmla="*/ 1182255 w 2235200"/>
              <a:gd name="connsiteY100" fmla="*/ 46182 h 3048000"/>
              <a:gd name="connsiteX101" fmla="*/ 1136073 w 2235200"/>
              <a:gd name="connsiteY101" fmla="*/ 64654 h 3048000"/>
              <a:gd name="connsiteX102" fmla="*/ 1080655 w 2235200"/>
              <a:gd name="connsiteY102" fmla="*/ 101600 h 3048000"/>
              <a:gd name="connsiteX103" fmla="*/ 1034473 w 2235200"/>
              <a:gd name="connsiteY103" fmla="*/ 110836 h 3048000"/>
              <a:gd name="connsiteX104" fmla="*/ 1006764 w 2235200"/>
              <a:gd name="connsiteY104" fmla="*/ 129309 h 3048000"/>
              <a:gd name="connsiteX105" fmla="*/ 942109 w 2235200"/>
              <a:gd name="connsiteY105" fmla="*/ 147782 h 3048000"/>
              <a:gd name="connsiteX106" fmla="*/ 895927 w 2235200"/>
              <a:gd name="connsiteY106" fmla="*/ 166254 h 3048000"/>
              <a:gd name="connsiteX107" fmla="*/ 812800 w 2235200"/>
              <a:gd name="connsiteY107" fmla="*/ 193963 h 3048000"/>
              <a:gd name="connsiteX108" fmla="*/ 785091 w 2235200"/>
              <a:gd name="connsiteY108" fmla="*/ 203200 h 3048000"/>
              <a:gd name="connsiteX109" fmla="*/ 748146 w 2235200"/>
              <a:gd name="connsiteY109" fmla="*/ 221673 h 3048000"/>
              <a:gd name="connsiteX110" fmla="*/ 729673 w 2235200"/>
              <a:gd name="connsiteY110" fmla="*/ 258618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35200" h="3048000">
                <a:moveTo>
                  <a:pt x="729673" y="258618"/>
                </a:moveTo>
                <a:lnTo>
                  <a:pt x="729673" y="258618"/>
                </a:lnTo>
                <a:cubicBezTo>
                  <a:pt x="626145" y="266013"/>
                  <a:pt x="589500" y="256763"/>
                  <a:pt x="498764" y="304800"/>
                </a:cubicBezTo>
                <a:cubicBezTo>
                  <a:pt x="451953" y="329583"/>
                  <a:pt x="432991" y="363855"/>
                  <a:pt x="406400" y="406400"/>
                </a:cubicBezTo>
                <a:cubicBezTo>
                  <a:pt x="387371" y="436847"/>
                  <a:pt x="371257" y="469131"/>
                  <a:pt x="350982" y="498763"/>
                </a:cubicBezTo>
                <a:cubicBezTo>
                  <a:pt x="331159" y="527734"/>
                  <a:pt x="305310" y="552362"/>
                  <a:pt x="286327" y="581891"/>
                </a:cubicBezTo>
                <a:cubicBezTo>
                  <a:pt x="277361" y="595838"/>
                  <a:pt x="276162" y="613724"/>
                  <a:pt x="267855" y="628073"/>
                </a:cubicBezTo>
                <a:cubicBezTo>
                  <a:pt x="220123" y="710519"/>
                  <a:pt x="180618" y="749183"/>
                  <a:pt x="147782" y="831273"/>
                </a:cubicBezTo>
                <a:cubicBezTo>
                  <a:pt x="121015" y="898191"/>
                  <a:pt x="93691" y="965174"/>
                  <a:pt x="73891" y="1034473"/>
                </a:cubicBezTo>
                <a:cubicBezTo>
                  <a:pt x="48191" y="1124420"/>
                  <a:pt x="63288" y="1078140"/>
                  <a:pt x="27709" y="1173018"/>
                </a:cubicBezTo>
                <a:cubicBezTo>
                  <a:pt x="24630" y="1194570"/>
                  <a:pt x="22052" y="1216199"/>
                  <a:pt x="18473" y="1237673"/>
                </a:cubicBezTo>
                <a:cubicBezTo>
                  <a:pt x="15892" y="1253158"/>
                  <a:pt x="11457" y="1268313"/>
                  <a:pt x="9237" y="1283854"/>
                </a:cubicBezTo>
                <a:cubicBezTo>
                  <a:pt x="5294" y="1311454"/>
                  <a:pt x="3079" y="1339273"/>
                  <a:pt x="0" y="1366982"/>
                </a:cubicBezTo>
                <a:cubicBezTo>
                  <a:pt x="3079" y="1548630"/>
                  <a:pt x="3472" y="1730344"/>
                  <a:pt x="9237" y="1911927"/>
                </a:cubicBezTo>
                <a:cubicBezTo>
                  <a:pt x="10001" y="1935996"/>
                  <a:pt x="25607" y="1965974"/>
                  <a:pt x="36946" y="1985818"/>
                </a:cubicBezTo>
                <a:cubicBezTo>
                  <a:pt x="47250" y="2003849"/>
                  <a:pt x="82410" y="2051177"/>
                  <a:pt x="92364" y="2059709"/>
                </a:cubicBezTo>
                <a:cubicBezTo>
                  <a:pt x="99756" y="2066045"/>
                  <a:pt x="111365" y="2064591"/>
                  <a:pt x="120073" y="2068945"/>
                </a:cubicBezTo>
                <a:cubicBezTo>
                  <a:pt x="136130" y="2076973"/>
                  <a:pt x="149912" y="2089225"/>
                  <a:pt x="166255" y="2096654"/>
                </a:cubicBezTo>
                <a:cubicBezTo>
                  <a:pt x="209341" y="2116239"/>
                  <a:pt x="239274" y="2118827"/>
                  <a:pt x="286327" y="2124363"/>
                </a:cubicBezTo>
                <a:cubicBezTo>
                  <a:pt x="317057" y="2127978"/>
                  <a:pt x="347903" y="2130521"/>
                  <a:pt x="378691" y="2133600"/>
                </a:cubicBezTo>
                <a:cubicBezTo>
                  <a:pt x="459181" y="2165796"/>
                  <a:pt x="403686" y="2147157"/>
                  <a:pt x="526473" y="2170545"/>
                </a:cubicBezTo>
                <a:lnTo>
                  <a:pt x="618837" y="2189018"/>
                </a:lnTo>
                <a:cubicBezTo>
                  <a:pt x="631152" y="2195176"/>
                  <a:pt x="642931" y="2202548"/>
                  <a:pt x="655782" y="2207491"/>
                </a:cubicBezTo>
                <a:cubicBezTo>
                  <a:pt x="683043" y="2217976"/>
                  <a:pt x="712150" y="2223493"/>
                  <a:pt x="738909" y="2235200"/>
                </a:cubicBezTo>
                <a:cubicBezTo>
                  <a:pt x="761650" y="2245149"/>
                  <a:pt x="781027" y="2261743"/>
                  <a:pt x="803564" y="2272145"/>
                </a:cubicBezTo>
                <a:cubicBezTo>
                  <a:pt x="821244" y="2280305"/>
                  <a:pt x="841188" y="2282710"/>
                  <a:pt x="858982" y="2290618"/>
                </a:cubicBezTo>
                <a:cubicBezTo>
                  <a:pt x="966400" y="2338360"/>
                  <a:pt x="813356" y="2284647"/>
                  <a:pt x="914400" y="2318327"/>
                </a:cubicBezTo>
                <a:cubicBezTo>
                  <a:pt x="926715" y="2327563"/>
                  <a:pt x="938292" y="2337877"/>
                  <a:pt x="951346" y="2346036"/>
                </a:cubicBezTo>
                <a:cubicBezTo>
                  <a:pt x="963022" y="2353333"/>
                  <a:pt x="977087" y="2356506"/>
                  <a:pt x="988291" y="2364509"/>
                </a:cubicBezTo>
                <a:cubicBezTo>
                  <a:pt x="998920" y="2372101"/>
                  <a:pt x="1006082" y="2383717"/>
                  <a:pt x="1016000" y="2392218"/>
                </a:cubicBezTo>
                <a:cubicBezTo>
                  <a:pt x="1027688" y="2402236"/>
                  <a:pt x="1042061" y="2409042"/>
                  <a:pt x="1052946" y="2419927"/>
                </a:cubicBezTo>
                <a:cubicBezTo>
                  <a:pt x="1069024" y="2436005"/>
                  <a:pt x="1095184" y="2478874"/>
                  <a:pt x="1117600" y="2493818"/>
                </a:cubicBezTo>
                <a:cubicBezTo>
                  <a:pt x="1125701" y="2499218"/>
                  <a:pt x="1136073" y="2499975"/>
                  <a:pt x="1145309" y="2503054"/>
                </a:cubicBezTo>
                <a:cubicBezTo>
                  <a:pt x="1194570" y="2576945"/>
                  <a:pt x="1129915" y="2487660"/>
                  <a:pt x="1191491" y="2549236"/>
                </a:cubicBezTo>
                <a:cubicBezTo>
                  <a:pt x="1264145" y="2621890"/>
                  <a:pt x="1146886" y="2528998"/>
                  <a:pt x="1237673" y="2604654"/>
                </a:cubicBezTo>
                <a:cubicBezTo>
                  <a:pt x="1246201" y="2611761"/>
                  <a:pt x="1257533" y="2615278"/>
                  <a:pt x="1265382" y="2623127"/>
                </a:cubicBezTo>
                <a:cubicBezTo>
                  <a:pt x="1284108" y="2641853"/>
                  <a:pt x="1295832" y="2666807"/>
                  <a:pt x="1311564" y="2687782"/>
                </a:cubicBezTo>
                <a:cubicBezTo>
                  <a:pt x="1323392" y="2703553"/>
                  <a:pt x="1336681" y="2718192"/>
                  <a:pt x="1348509" y="2733963"/>
                </a:cubicBezTo>
                <a:cubicBezTo>
                  <a:pt x="1355170" y="2742844"/>
                  <a:pt x="1359758" y="2753244"/>
                  <a:pt x="1366982" y="2761673"/>
                </a:cubicBezTo>
                <a:cubicBezTo>
                  <a:pt x="1378316" y="2774896"/>
                  <a:pt x="1392593" y="2785395"/>
                  <a:pt x="1403927" y="2798618"/>
                </a:cubicBezTo>
                <a:cubicBezTo>
                  <a:pt x="1429586" y="2828554"/>
                  <a:pt x="1445012" y="2869112"/>
                  <a:pt x="1477818" y="2890982"/>
                </a:cubicBezTo>
                <a:cubicBezTo>
                  <a:pt x="1546607" y="2936840"/>
                  <a:pt x="1462127" y="2877905"/>
                  <a:pt x="1533237" y="2937163"/>
                </a:cubicBezTo>
                <a:cubicBezTo>
                  <a:pt x="1541765" y="2944269"/>
                  <a:pt x="1552518" y="2948412"/>
                  <a:pt x="1560946" y="2955636"/>
                </a:cubicBezTo>
                <a:cubicBezTo>
                  <a:pt x="1574169" y="2966971"/>
                  <a:pt x="1584143" y="2981889"/>
                  <a:pt x="1597891" y="2992582"/>
                </a:cubicBezTo>
                <a:cubicBezTo>
                  <a:pt x="1621574" y="3011002"/>
                  <a:pt x="1661314" y="3030081"/>
                  <a:pt x="1690255" y="3038763"/>
                </a:cubicBezTo>
                <a:cubicBezTo>
                  <a:pt x="1705292" y="3043274"/>
                  <a:pt x="1721043" y="3044921"/>
                  <a:pt x="1736437" y="3048000"/>
                </a:cubicBezTo>
                <a:cubicBezTo>
                  <a:pt x="1844194" y="3041842"/>
                  <a:pt x="1952652" y="3043252"/>
                  <a:pt x="2059709" y="3029527"/>
                </a:cubicBezTo>
                <a:cubicBezTo>
                  <a:pt x="2074978" y="3027569"/>
                  <a:pt x="2082886" y="3008702"/>
                  <a:pt x="2096655" y="3001818"/>
                </a:cubicBezTo>
                <a:cubicBezTo>
                  <a:pt x="2108009" y="2996141"/>
                  <a:pt x="2121285" y="2995661"/>
                  <a:pt x="2133600" y="2992582"/>
                </a:cubicBezTo>
                <a:cubicBezTo>
                  <a:pt x="2139758" y="2983346"/>
                  <a:pt x="2146565" y="2974511"/>
                  <a:pt x="2152073" y="2964873"/>
                </a:cubicBezTo>
                <a:cubicBezTo>
                  <a:pt x="2163565" y="2944762"/>
                  <a:pt x="2182766" y="2902584"/>
                  <a:pt x="2189018" y="2881745"/>
                </a:cubicBezTo>
                <a:cubicBezTo>
                  <a:pt x="2193529" y="2866708"/>
                  <a:pt x="2195176" y="2850957"/>
                  <a:pt x="2198255" y="2835563"/>
                </a:cubicBezTo>
                <a:cubicBezTo>
                  <a:pt x="2201334" y="2804775"/>
                  <a:pt x="2203402" y="2773870"/>
                  <a:pt x="2207491" y="2743200"/>
                </a:cubicBezTo>
                <a:cubicBezTo>
                  <a:pt x="2209566" y="2727639"/>
                  <a:pt x="2214780" y="2712596"/>
                  <a:pt x="2216727" y="2697018"/>
                </a:cubicBezTo>
                <a:cubicBezTo>
                  <a:pt x="2220945" y="2663274"/>
                  <a:pt x="2222580" y="2629256"/>
                  <a:pt x="2225964" y="2595418"/>
                </a:cubicBezTo>
                <a:cubicBezTo>
                  <a:pt x="2228738" y="2567677"/>
                  <a:pt x="2232121" y="2540000"/>
                  <a:pt x="2235200" y="2512291"/>
                </a:cubicBezTo>
                <a:cubicBezTo>
                  <a:pt x="2231827" y="2488680"/>
                  <a:pt x="2226779" y="2437497"/>
                  <a:pt x="2216727" y="2410691"/>
                </a:cubicBezTo>
                <a:cubicBezTo>
                  <a:pt x="2202236" y="2372049"/>
                  <a:pt x="2186303" y="2355374"/>
                  <a:pt x="2152073" y="2327563"/>
                </a:cubicBezTo>
                <a:cubicBezTo>
                  <a:pt x="2119572" y="2301157"/>
                  <a:pt x="2087928" y="2272401"/>
                  <a:pt x="2050473" y="2253673"/>
                </a:cubicBezTo>
                <a:cubicBezTo>
                  <a:pt x="2032000" y="2244436"/>
                  <a:pt x="2015274" y="2230175"/>
                  <a:pt x="1995055" y="2225963"/>
                </a:cubicBezTo>
                <a:cubicBezTo>
                  <a:pt x="1940468" y="2214591"/>
                  <a:pt x="1883999" y="2215377"/>
                  <a:pt x="1828800" y="2207491"/>
                </a:cubicBezTo>
                <a:cubicBezTo>
                  <a:pt x="1764146" y="2198255"/>
                  <a:pt x="1698879" y="2192591"/>
                  <a:pt x="1634837" y="2179782"/>
                </a:cubicBezTo>
                <a:cubicBezTo>
                  <a:pt x="1604049" y="2173624"/>
                  <a:pt x="1573393" y="2166765"/>
                  <a:pt x="1542473" y="2161309"/>
                </a:cubicBezTo>
                <a:cubicBezTo>
                  <a:pt x="1521034" y="2157526"/>
                  <a:pt x="1499292" y="2155652"/>
                  <a:pt x="1477818" y="2152073"/>
                </a:cubicBezTo>
                <a:cubicBezTo>
                  <a:pt x="1443864" y="2146414"/>
                  <a:pt x="1410085" y="2139758"/>
                  <a:pt x="1376218" y="2133600"/>
                </a:cubicBezTo>
                <a:cubicBezTo>
                  <a:pt x="1275147" y="2083064"/>
                  <a:pt x="1316510" y="2098303"/>
                  <a:pt x="1256146" y="2078182"/>
                </a:cubicBezTo>
                <a:cubicBezTo>
                  <a:pt x="1193495" y="2036414"/>
                  <a:pt x="1270029" y="2088593"/>
                  <a:pt x="1182255" y="2022763"/>
                </a:cubicBezTo>
                <a:cubicBezTo>
                  <a:pt x="1148142" y="1997178"/>
                  <a:pt x="1145456" y="2004437"/>
                  <a:pt x="1108364" y="1967345"/>
                </a:cubicBezTo>
                <a:cubicBezTo>
                  <a:pt x="1046788" y="1905769"/>
                  <a:pt x="1136073" y="1970424"/>
                  <a:pt x="1062182" y="1921163"/>
                </a:cubicBezTo>
                <a:cubicBezTo>
                  <a:pt x="1056024" y="1905769"/>
                  <a:pt x="1052496" y="1889041"/>
                  <a:pt x="1043709" y="1874982"/>
                </a:cubicBezTo>
                <a:cubicBezTo>
                  <a:pt x="1036786" y="1863905"/>
                  <a:pt x="1022481" y="1858614"/>
                  <a:pt x="1016000" y="1847273"/>
                </a:cubicBezTo>
                <a:cubicBezTo>
                  <a:pt x="1009702" y="1836251"/>
                  <a:pt x="1011221" y="1822213"/>
                  <a:pt x="1006764" y="1810327"/>
                </a:cubicBezTo>
                <a:cubicBezTo>
                  <a:pt x="1001930" y="1797435"/>
                  <a:pt x="994449" y="1785697"/>
                  <a:pt x="988291" y="1773382"/>
                </a:cubicBezTo>
                <a:cubicBezTo>
                  <a:pt x="986580" y="1761405"/>
                  <a:pt x="969173" y="1642250"/>
                  <a:pt x="969818" y="1634836"/>
                </a:cubicBezTo>
                <a:cubicBezTo>
                  <a:pt x="973898" y="1587917"/>
                  <a:pt x="983994" y="1541401"/>
                  <a:pt x="997527" y="1496291"/>
                </a:cubicBezTo>
                <a:cubicBezTo>
                  <a:pt x="1005800" y="1468714"/>
                  <a:pt x="1037924" y="1437199"/>
                  <a:pt x="1052946" y="1413163"/>
                </a:cubicBezTo>
                <a:cubicBezTo>
                  <a:pt x="1060243" y="1401487"/>
                  <a:pt x="1063157" y="1387233"/>
                  <a:pt x="1071418" y="1376218"/>
                </a:cubicBezTo>
                <a:cubicBezTo>
                  <a:pt x="1100273" y="1337744"/>
                  <a:pt x="1133209" y="1302506"/>
                  <a:pt x="1163782" y="1265382"/>
                </a:cubicBezTo>
                <a:cubicBezTo>
                  <a:pt x="1276955" y="1127958"/>
                  <a:pt x="1129055" y="1301734"/>
                  <a:pt x="1237673" y="1182254"/>
                </a:cubicBezTo>
                <a:cubicBezTo>
                  <a:pt x="1256767" y="1161251"/>
                  <a:pt x="1273838" y="1138457"/>
                  <a:pt x="1293091" y="1117600"/>
                </a:cubicBezTo>
                <a:cubicBezTo>
                  <a:pt x="1310811" y="1098404"/>
                  <a:pt x="1330789" y="1081378"/>
                  <a:pt x="1348509" y="1062182"/>
                </a:cubicBezTo>
                <a:cubicBezTo>
                  <a:pt x="1367762" y="1041324"/>
                  <a:pt x="1384747" y="1018451"/>
                  <a:pt x="1403927" y="997527"/>
                </a:cubicBezTo>
                <a:cubicBezTo>
                  <a:pt x="1418638" y="981479"/>
                  <a:pt x="1436323" y="968194"/>
                  <a:pt x="1450109" y="951345"/>
                </a:cubicBezTo>
                <a:cubicBezTo>
                  <a:pt x="1464168" y="934162"/>
                  <a:pt x="1473734" y="913688"/>
                  <a:pt x="1487055" y="895927"/>
                </a:cubicBezTo>
                <a:cubicBezTo>
                  <a:pt x="1501483" y="876690"/>
                  <a:pt x="1517843" y="858982"/>
                  <a:pt x="1533237" y="840509"/>
                </a:cubicBezTo>
                <a:cubicBezTo>
                  <a:pt x="1539394" y="818957"/>
                  <a:pt x="1541685" y="795902"/>
                  <a:pt x="1551709" y="775854"/>
                </a:cubicBezTo>
                <a:cubicBezTo>
                  <a:pt x="1557550" y="764171"/>
                  <a:pt x="1571826" y="758774"/>
                  <a:pt x="1579418" y="748145"/>
                </a:cubicBezTo>
                <a:cubicBezTo>
                  <a:pt x="1587421" y="736941"/>
                  <a:pt x="1590594" y="722876"/>
                  <a:pt x="1597891" y="711200"/>
                </a:cubicBezTo>
                <a:cubicBezTo>
                  <a:pt x="1606050" y="698146"/>
                  <a:pt x="1616364" y="686569"/>
                  <a:pt x="1625600" y="674254"/>
                </a:cubicBezTo>
                <a:cubicBezTo>
                  <a:pt x="1628679" y="665018"/>
                  <a:pt x="1631002" y="655494"/>
                  <a:pt x="1634837" y="646545"/>
                </a:cubicBezTo>
                <a:cubicBezTo>
                  <a:pt x="1640261" y="633890"/>
                  <a:pt x="1648604" y="622540"/>
                  <a:pt x="1653309" y="609600"/>
                </a:cubicBezTo>
                <a:cubicBezTo>
                  <a:pt x="1692916" y="500680"/>
                  <a:pt x="1647273" y="585793"/>
                  <a:pt x="1699491" y="498763"/>
                </a:cubicBezTo>
                <a:cubicBezTo>
                  <a:pt x="1721985" y="408788"/>
                  <a:pt x="1708535" y="448445"/>
                  <a:pt x="1736437" y="378691"/>
                </a:cubicBezTo>
                <a:cubicBezTo>
                  <a:pt x="1733358" y="317115"/>
                  <a:pt x="1736575" y="254899"/>
                  <a:pt x="1727200" y="193963"/>
                </a:cubicBezTo>
                <a:cubicBezTo>
                  <a:pt x="1724060" y="173550"/>
                  <a:pt x="1710579" y="155969"/>
                  <a:pt x="1699491" y="138545"/>
                </a:cubicBezTo>
                <a:cubicBezTo>
                  <a:pt x="1675465" y="100790"/>
                  <a:pt x="1652706" y="80857"/>
                  <a:pt x="1616364" y="55418"/>
                </a:cubicBezTo>
                <a:cubicBezTo>
                  <a:pt x="1601657" y="45123"/>
                  <a:pt x="1585406" y="37224"/>
                  <a:pt x="1570182" y="27709"/>
                </a:cubicBezTo>
                <a:cubicBezTo>
                  <a:pt x="1560769" y="21826"/>
                  <a:pt x="1553106" y="12426"/>
                  <a:pt x="1542473" y="9236"/>
                </a:cubicBezTo>
                <a:cubicBezTo>
                  <a:pt x="1521621" y="2980"/>
                  <a:pt x="1499370" y="3079"/>
                  <a:pt x="1477818" y="0"/>
                </a:cubicBezTo>
                <a:cubicBezTo>
                  <a:pt x="1397770" y="6158"/>
                  <a:pt x="1316995" y="6079"/>
                  <a:pt x="1237673" y="18473"/>
                </a:cubicBezTo>
                <a:cubicBezTo>
                  <a:pt x="1217268" y="21661"/>
                  <a:pt x="1201057" y="37636"/>
                  <a:pt x="1182255" y="46182"/>
                </a:cubicBezTo>
                <a:cubicBezTo>
                  <a:pt x="1167161" y="53043"/>
                  <a:pt x="1150628" y="56715"/>
                  <a:pt x="1136073" y="64654"/>
                </a:cubicBezTo>
                <a:cubicBezTo>
                  <a:pt x="1116582" y="75285"/>
                  <a:pt x="1100866" y="92413"/>
                  <a:pt x="1080655" y="101600"/>
                </a:cubicBezTo>
                <a:cubicBezTo>
                  <a:pt x="1066363" y="108096"/>
                  <a:pt x="1049867" y="107757"/>
                  <a:pt x="1034473" y="110836"/>
                </a:cubicBezTo>
                <a:cubicBezTo>
                  <a:pt x="1025237" y="116994"/>
                  <a:pt x="1016693" y="124345"/>
                  <a:pt x="1006764" y="129309"/>
                </a:cubicBezTo>
                <a:cubicBezTo>
                  <a:pt x="988980" y="138201"/>
                  <a:pt x="959856" y="141866"/>
                  <a:pt x="942109" y="147782"/>
                </a:cubicBezTo>
                <a:cubicBezTo>
                  <a:pt x="926380" y="153025"/>
                  <a:pt x="911541" y="160678"/>
                  <a:pt x="895927" y="166254"/>
                </a:cubicBezTo>
                <a:cubicBezTo>
                  <a:pt x="868421" y="176078"/>
                  <a:pt x="840509" y="184727"/>
                  <a:pt x="812800" y="193963"/>
                </a:cubicBezTo>
                <a:cubicBezTo>
                  <a:pt x="803564" y="197042"/>
                  <a:pt x="793799" y="198846"/>
                  <a:pt x="785091" y="203200"/>
                </a:cubicBezTo>
                <a:cubicBezTo>
                  <a:pt x="772776" y="209358"/>
                  <a:pt x="760728" y="216081"/>
                  <a:pt x="748146" y="221673"/>
                </a:cubicBezTo>
                <a:cubicBezTo>
                  <a:pt x="653523" y="263727"/>
                  <a:pt x="732752" y="252460"/>
                  <a:pt x="729673" y="258618"/>
                </a:cubicBez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reeform: Shape 6">
            <a:extLst>
              <a:ext uri="{FF2B5EF4-FFF2-40B4-BE49-F238E27FC236}">
                <a16:creationId xmlns:a16="http://schemas.microsoft.com/office/drawing/2014/main" id="{FEA50EF8-33BF-4338-A866-CB280EB998A7}"/>
              </a:ext>
            </a:extLst>
          </p:cNvPr>
          <p:cNvSpPr/>
          <p:nvPr/>
        </p:nvSpPr>
        <p:spPr>
          <a:xfrm>
            <a:off x="7868118" y="2253673"/>
            <a:ext cx="1728464" cy="2235200"/>
          </a:xfrm>
          <a:custGeom>
            <a:avLst/>
            <a:gdLst>
              <a:gd name="connsiteX0" fmla="*/ 149046 w 1728464"/>
              <a:gd name="connsiteY0" fmla="*/ 0 h 2235200"/>
              <a:gd name="connsiteX1" fmla="*/ 149046 w 1728464"/>
              <a:gd name="connsiteY1" fmla="*/ 0 h 2235200"/>
              <a:gd name="connsiteX2" fmla="*/ 315300 w 1728464"/>
              <a:gd name="connsiteY2" fmla="*/ 92363 h 2235200"/>
              <a:gd name="connsiteX3" fmla="*/ 463082 w 1728464"/>
              <a:gd name="connsiteY3" fmla="*/ 138545 h 2235200"/>
              <a:gd name="connsiteX4" fmla="*/ 666282 w 1728464"/>
              <a:gd name="connsiteY4" fmla="*/ 193963 h 2235200"/>
              <a:gd name="connsiteX5" fmla="*/ 758646 w 1728464"/>
              <a:gd name="connsiteY5" fmla="*/ 240145 h 2235200"/>
              <a:gd name="connsiteX6" fmla="*/ 1026500 w 1728464"/>
              <a:gd name="connsiteY6" fmla="*/ 397163 h 2235200"/>
              <a:gd name="connsiteX7" fmla="*/ 1174282 w 1728464"/>
              <a:gd name="connsiteY7" fmla="*/ 498763 h 2235200"/>
              <a:gd name="connsiteX8" fmla="*/ 1201991 w 1728464"/>
              <a:gd name="connsiteY8" fmla="*/ 517236 h 2235200"/>
              <a:gd name="connsiteX9" fmla="*/ 1229700 w 1728464"/>
              <a:gd name="connsiteY9" fmla="*/ 544945 h 2235200"/>
              <a:gd name="connsiteX10" fmla="*/ 1322064 w 1728464"/>
              <a:gd name="connsiteY10" fmla="*/ 618836 h 2235200"/>
              <a:gd name="connsiteX11" fmla="*/ 1469846 w 1728464"/>
              <a:gd name="connsiteY11" fmla="*/ 766618 h 2235200"/>
              <a:gd name="connsiteX12" fmla="*/ 1599155 w 1728464"/>
              <a:gd name="connsiteY12" fmla="*/ 914400 h 2235200"/>
              <a:gd name="connsiteX13" fmla="*/ 1663809 w 1728464"/>
              <a:gd name="connsiteY13" fmla="*/ 997527 h 2235200"/>
              <a:gd name="connsiteX14" fmla="*/ 1691518 w 1728464"/>
              <a:gd name="connsiteY14" fmla="*/ 1043709 h 2235200"/>
              <a:gd name="connsiteX15" fmla="*/ 1700755 w 1728464"/>
              <a:gd name="connsiteY15" fmla="*/ 1089891 h 2235200"/>
              <a:gd name="connsiteX16" fmla="*/ 1719227 w 1728464"/>
              <a:gd name="connsiteY16" fmla="*/ 1126836 h 2235200"/>
              <a:gd name="connsiteX17" fmla="*/ 1728464 w 1728464"/>
              <a:gd name="connsiteY17" fmla="*/ 1182254 h 2235200"/>
              <a:gd name="connsiteX18" fmla="*/ 1719227 w 1728464"/>
              <a:gd name="connsiteY18" fmla="*/ 1274618 h 2235200"/>
              <a:gd name="connsiteX19" fmla="*/ 1654573 w 1728464"/>
              <a:gd name="connsiteY19" fmla="*/ 1348509 h 2235200"/>
              <a:gd name="connsiteX20" fmla="*/ 1617627 w 1728464"/>
              <a:gd name="connsiteY20" fmla="*/ 1385454 h 2235200"/>
              <a:gd name="connsiteX21" fmla="*/ 1552973 w 1728464"/>
              <a:gd name="connsiteY21" fmla="*/ 1440872 h 2235200"/>
              <a:gd name="connsiteX22" fmla="*/ 1506791 w 1728464"/>
              <a:gd name="connsiteY22" fmla="*/ 1496291 h 2235200"/>
              <a:gd name="connsiteX23" fmla="*/ 1442137 w 1728464"/>
              <a:gd name="connsiteY23" fmla="*/ 1551709 h 2235200"/>
              <a:gd name="connsiteX24" fmla="*/ 1377482 w 1728464"/>
              <a:gd name="connsiteY24" fmla="*/ 1644072 h 2235200"/>
              <a:gd name="connsiteX25" fmla="*/ 1294355 w 1728464"/>
              <a:gd name="connsiteY25" fmla="*/ 1727200 h 2235200"/>
              <a:gd name="connsiteX26" fmla="*/ 1248173 w 1728464"/>
              <a:gd name="connsiteY26" fmla="*/ 1782618 h 2235200"/>
              <a:gd name="connsiteX27" fmla="*/ 1220464 w 1728464"/>
              <a:gd name="connsiteY27" fmla="*/ 1801091 h 2235200"/>
              <a:gd name="connsiteX28" fmla="*/ 1192755 w 1728464"/>
              <a:gd name="connsiteY28" fmla="*/ 1828800 h 2235200"/>
              <a:gd name="connsiteX29" fmla="*/ 1155809 w 1728464"/>
              <a:gd name="connsiteY29" fmla="*/ 1856509 h 2235200"/>
              <a:gd name="connsiteX30" fmla="*/ 1128100 w 1728464"/>
              <a:gd name="connsiteY30" fmla="*/ 1874982 h 2235200"/>
              <a:gd name="connsiteX31" fmla="*/ 1072682 w 1728464"/>
              <a:gd name="connsiteY31" fmla="*/ 1911927 h 2235200"/>
              <a:gd name="connsiteX32" fmla="*/ 1026500 w 1728464"/>
              <a:gd name="connsiteY32" fmla="*/ 1948872 h 2235200"/>
              <a:gd name="connsiteX33" fmla="*/ 998791 w 1728464"/>
              <a:gd name="connsiteY33" fmla="*/ 1976582 h 2235200"/>
              <a:gd name="connsiteX34" fmla="*/ 915664 w 1728464"/>
              <a:gd name="connsiteY34" fmla="*/ 2032000 h 2235200"/>
              <a:gd name="connsiteX35" fmla="*/ 869482 w 1728464"/>
              <a:gd name="connsiteY35" fmla="*/ 2105891 h 2235200"/>
              <a:gd name="connsiteX36" fmla="*/ 841773 w 1728464"/>
              <a:gd name="connsiteY36" fmla="*/ 2142836 h 2235200"/>
              <a:gd name="connsiteX37" fmla="*/ 804827 w 1728464"/>
              <a:gd name="connsiteY37" fmla="*/ 2161309 h 2235200"/>
              <a:gd name="connsiteX38" fmla="*/ 767882 w 1728464"/>
              <a:gd name="connsiteY38" fmla="*/ 2225963 h 2235200"/>
              <a:gd name="connsiteX39" fmla="*/ 730937 w 1728464"/>
              <a:gd name="connsiteY39" fmla="*/ 2235200 h 2235200"/>
              <a:gd name="connsiteX40" fmla="*/ 693991 w 1728464"/>
              <a:gd name="connsiteY40" fmla="*/ 2207491 h 2235200"/>
              <a:gd name="connsiteX41" fmla="*/ 712464 w 1728464"/>
              <a:gd name="connsiteY41" fmla="*/ 2059709 h 2235200"/>
              <a:gd name="connsiteX42" fmla="*/ 703227 w 1728464"/>
              <a:gd name="connsiteY42" fmla="*/ 1930400 h 2235200"/>
              <a:gd name="connsiteX43" fmla="*/ 693991 w 1728464"/>
              <a:gd name="connsiteY43" fmla="*/ 1893454 h 2235200"/>
              <a:gd name="connsiteX44" fmla="*/ 684755 w 1728464"/>
              <a:gd name="connsiteY44" fmla="*/ 1782618 h 2235200"/>
              <a:gd name="connsiteX45" fmla="*/ 675518 w 1728464"/>
              <a:gd name="connsiteY45" fmla="*/ 1754909 h 2235200"/>
              <a:gd name="connsiteX46" fmla="*/ 620100 w 1728464"/>
              <a:gd name="connsiteY46" fmla="*/ 1699491 h 2235200"/>
              <a:gd name="connsiteX47" fmla="*/ 592391 w 1728464"/>
              <a:gd name="connsiteY47" fmla="*/ 1570182 h 2235200"/>
              <a:gd name="connsiteX48" fmla="*/ 647809 w 1728464"/>
              <a:gd name="connsiteY48" fmla="*/ 1385454 h 2235200"/>
              <a:gd name="connsiteX49" fmla="*/ 675518 w 1728464"/>
              <a:gd name="connsiteY49" fmla="*/ 1339272 h 2235200"/>
              <a:gd name="connsiteX50" fmla="*/ 712464 w 1728464"/>
              <a:gd name="connsiteY50" fmla="*/ 1283854 h 2235200"/>
              <a:gd name="connsiteX51" fmla="*/ 721700 w 1728464"/>
              <a:gd name="connsiteY51" fmla="*/ 1246909 h 2235200"/>
              <a:gd name="connsiteX52" fmla="*/ 730937 w 1728464"/>
              <a:gd name="connsiteY52" fmla="*/ 1200727 h 2235200"/>
              <a:gd name="connsiteX53" fmla="*/ 740173 w 1728464"/>
              <a:gd name="connsiteY53" fmla="*/ 1173018 h 2235200"/>
              <a:gd name="connsiteX54" fmla="*/ 703227 w 1728464"/>
              <a:gd name="connsiteY54" fmla="*/ 951345 h 2235200"/>
              <a:gd name="connsiteX55" fmla="*/ 555446 w 1728464"/>
              <a:gd name="connsiteY55" fmla="*/ 877454 h 2235200"/>
              <a:gd name="connsiteX56" fmla="*/ 472318 w 1728464"/>
              <a:gd name="connsiteY56" fmla="*/ 831272 h 2235200"/>
              <a:gd name="connsiteX57" fmla="*/ 407664 w 1728464"/>
              <a:gd name="connsiteY57" fmla="*/ 803563 h 2235200"/>
              <a:gd name="connsiteX58" fmla="*/ 315300 w 1728464"/>
              <a:gd name="connsiteY58" fmla="*/ 748145 h 2235200"/>
              <a:gd name="connsiteX59" fmla="*/ 287591 w 1728464"/>
              <a:gd name="connsiteY59" fmla="*/ 720436 h 2235200"/>
              <a:gd name="connsiteX60" fmla="*/ 195227 w 1728464"/>
              <a:gd name="connsiteY60" fmla="*/ 655782 h 2235200"/>
              <a:gd name="connsiteX61" fmla="*/ 139809 w 1728464"/>
              <a:gd name="connsiteY61" fmla="*/ 591127 h 2235200"/>
              <a:gd name="connsiteX62" fmla="*/ 75155 w 1728464"/>
              <a:gd name="connsiteY62" fmla="*/ 535709 h 2235200"/>
              <a:gd name="connsiteX63" fmla="*/ 47446 w 1728464"/>
              <a:gd name="connsiteY63" fmla="*/ 489527 h 2235200"/>
              <a:gd name="connsiteX64" fmla="*/ 38209 w 1728464"/>
              <a:gd name="connsiteY64" fmla="*/ 452582 h 2235200"/>
              <a:gd name="connsiteX65" fmla="*/ 19737 w 1728464"/>
              <a:gd name="connsiteY65" fmla="*/ 424872 h 2235200"/>
              <a:gd name="connsiteX66" fmla="*/ 10500 w 1728464"/>
              <a:gd name="connsiteY66" fmla="*/ 397163 h 2235200"/>
              <a:gd name="connsiteX67" fmla="*/ 10500 w 1728464"/>
              <a:gd name="connsiteY67" fmla="*/ 258618 h 2235200"/>
              <a:gd name="connsiteX68" fmla="*/ 47446 w 1728464"/>
              <a:gd name="connsiteY68" fmla="*/ 184727 h 2235200"/>
              <a:gd name="connsiteX69" fmla="*/ 65918 w 1728464"/>
              <a:gd name="connsiteY69" fmla="*/ 147782 h 2235200"/>
              <a:gd name="connsiteX70" fmla="*/ 84391 w 1728464"/>
              <a:gd name="connsiteY70" fmla="*/ 110836 h 2235200"/>
              <a:gd name="connsiteX71" fmla="*/ 102864 w 1728464"/>
              <a:gd name="connsiteY71" fmla="*/ 64654 h 2235200"/>
              <a:gd name="connsiteX72" fmla="*/ 149046 w 1728464"/>
              <a:gd name="connsiteY72" fmla="*/ 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728464" h="2235200">
                <a:moveTo>
                  <a:pt x="149046" y="0"/>
                </a:moveTo>
                <a:lnTo>
                  <a:pt x="149046" y="0"/>
                </a:lnTo>
                <a:cubicBezTo>
                  <a:pt x="204464" y="30788"/>
                  <a:pt x="257298" y="66774"/>
                  <a:pt x="315300" y="92363"/>
                </a:cubicBezTo>
                <a:cubicBezTo>
                  <a:pt x="362519" y="113195"/>
                  <a:pt x="413330" y="124820"/>
                  <a:pt x="463082" y="138545"/>
                </a:cubicBezTo>
                <a:cubicBezTo>
                  <a:pt x="554007" y="163628"/>
                  <a:pt x="585150" y="159802"/>
                  <a:pt x="666282" y="193963"/>
                </a:cubicBezTo>
                <a:cubicBezTo>
                  <a:pt x="698007" y="207321"/>
                  <a:pt x="727538" y="225409"/>
                  <a:pt x="758646" y="240145"/>
                </a:cubicBezTo>
                <a:cubicBezTo>
                  <a:pt x="914207" y="313833"/>
                  <a:pt x="803455" y="243820"/>
                  <a:pt x="1026500" y="397163"/>
                </a:cubicBezTo>
                <a:lnTo>
                  <a:pt x="1174282" y="498763"/>
                </a:lnTo>
                <a:cubicBezTo>
                  <a:pt x="1183444" y="505031"/>
                  <a:pt x="1194142" y="509387"/>
                  <a:pt x="1201991" y="517236"/>
                </a:cubicBezTo>
                <a:cubicBezTo>
                  <a:pt x="1211227" y="526472"/>
                  <a:pt x="1219729" y="536508"/>
                  <a:pt x="1229700" y="544945"/>
                </a:cubicBezTo>
                <a:cubicBezTo>
                  <a:pt x="1259799" y="570413"/>
                  <a:pt x="1294184" y="590956"/>
                  <a:pt x="1322064" y="618836"/>
                </a:cubicBezTo>
                <a:cubicBezTo>
                  <a:pt x="1371325" y="668097"/>
                  <a:pt x="1423971" y="714190"/>
                  <a:pt x="1469846" y="766618"/>
                </a:cubicBezTo>
                <a:cubicBezTo>
                  <a:pt x="1512949" y="815879"/>
                  <a:pt x="1556557" y="864702"/>
                  <a:pt x="1599155" y="914400"/>
                </a:cubicBezTo>
                <a:cubicBezTo>
                  <a:pt x="1604198" y="920283"/>
                  <a:pt x="1656692" y="985665"/>
                  <a:pt x="1663809" y="997527"/>
                </a:cubicBezTo>
                <a:lnTo>
                  <a:pt x="1691518" y="1043709"/>
                </a:lnTo>
                <a:cubicBezTo>
                  <a:pt x="1694597" y="1059103"/>
                  <a:pt x="1695791" y="1074998"/>
                  <a:pt x="1700755" y="1089891"/>
                </a:cubicBezTo>
                <a:cubicBezTo>
                  <a:pt x="1705109" y="1102953"/>
                  <a:pt x="1715271" y="1113648"/>
                  <a:pt x="1719227" y="1126836"/>
                </a:cubicBezTo>
                <a:cubicBezTo>
                  <a:pt x="1724608" y="1144774"/>
                  <a:pt x="1725385" y="1163781"/>
                  <a:pt x="1728464" y="1182254"/>
                </a:cubicBezTo>
                <a:cubicBezTo>
                  <a:pt x="1725385" y="1213042"/>
                  <a:pt x="1727200" y="1244721"/>
                  <a:pt x="1719227" y="1274618"/>
                </a:cubicBezTo>
                <a:cubicBezTo>
                  <a:pt x="1706815" y="1321164"/>
                  <a:pt x="1685972" y="1321035"/>
                  <a:pt x="1654573" y="1348509"/>
                </a:cubicBezTo>
                <a:cubicBezTo>
                  <a:pt x="1641466" y="1359978"/>
                  <a:pt x="1630514" y="1373739"/>
                  <a:pt x="1617627" y="1385454"/>
                </a:cubicBezTo>
                <a:cubicBezTo>
                  <a:pt x="1596624" y="1404548"/>
                  <a:pt x="1573044" y="1420801"/>
                  <a:pt x="1552973" y="1440872"/>
                </a:cubicBezTo>
                <a:cubicBezTo>
                  <a:pt x="1535970" y="1457875"/>
                  <a:pt x="1523794" y="1479288"/>
                  <a:pt x="1506791" y="1496291"/>
                </a:cubicBezTo>
                <a:cubicBezTo>
                  <a:pt x="1486720" y="1516362"/>
                  <a:pt x="1462208" y="1531638"/>
                  <a:pt x="1442137" y="1551709"/>
                </a:cubicBezTo>
                <a:cubicBezTo>
                  <a:pt x="1424266" y="1569580"/>
                  <a:pt x="1389564" y="1628969"/>
                  <a:pt x="1377482" y="1644072"/>
                </a:cubicBezTo>
                <a:cubicBezTo>
                  <a:pt x="1315908" y="1721041"/>
                  <a:pt x="1368245" y="1662546"/>
                  <a:pt x="1294355" y="1727200"/>
                </a:cubicBezTo>
                <a:cubicBezTo>
                  <a:pt x="1173305" y="1833119"/>
                  <a:pt x="1346546" y="1684245"/>
                  <a:pt x="1248173" y="1782618"/>
                </a:cubicBezTo>
                <a:cubicBezTo>
                  <a:pt x="1240324" y="1790467"/>
                  <a:pt x="1228992" y="1793984"/>
                  <a:pt x="1220464" y="1801091"/>
                </a:cubicBezTo>
                <a:cubicBezTo>
                  <a:pt x="1210429" y="1809453"/>
                  <a:pt x="1202673" y="1820299"/>
                  <a:pt x="1192755" y="1828800"/>
                </a:cubicBezTo>
                <a:cubicBezTo>
                  <a:pt x="1181067" y="1838818"/>
                  <a:pt x="1168336" y="1847561"/>
                  <a:pt x="1155809" y="1856509"/>
                </a:cubicBezTo>
                <a:cubicBezTo>
                  <a:pt x="1146776" y="1862961"/>
                  <a:pt x="1136628" y="1867875"/>
                  <a:pt x="1128100" y="1874982"/>
                </a:cubicBezTo>
                <a:cubicBezTo>
                  <a:pt x="1081976" y="1913419"/>
                  <a:pt x="1121377" y="1895696"/>
                  <a:pt x="1072682" y="1911927"/>
                </a:cubicBezTo>
                <a:cubicBezTo>
                  <a:pt x="1057288" y="1924242"/>
                  <a:pt x="1041336" y="1935890"/>
                  <a:pt x="1026500" y="1948872"/>
                </a:cubicBezTo>
                <a:cubicBezTo>
                  <a:pt x="1016670" y="1957474"/>
                  <a:pt x="1008709" y="1968081"/>
                  <a:pt x="998791" y="1976582"/>
                </a:cubicBezTo>
                <a:cubicBezTo>
                  <a:pt x="968863" y="2002235"/>
                  <a:pt x="950114" y="2011330"/>
                  <a:pt x="915664" y="2032000"/>
                </a:cubicBezTo>
                <a:cubicBezTo>
                  <a:pt x="899482" y="2058969"/>
                  <a:pt x="887254" y="2081011"/>
                  <a:pt x="869482" y="2105891"/>
                </a:cubicBezTo>
                <a:cubicBezTo>
                  <a:pt x="860534" y="2118417"/>
                  <a:pt x="853461" y="2132818"/>
                  <a:pt x="841773" y="2142836"/>
                </a:cubicBezTo>
                <a:cubicBezTo>
                  <a:pt x="831319" y="2151797"/>
                  <a:pt x="817142" y="2155151"/>
                  <a:pt x="804827" y="2161309"/>
                </a:cubicBezTo>
                <a:cubicBezTo>
                  <a:pt x="801630" y="2167703"/>
                  <a:pt x="777675" y="2219434"/>
                  <a:pt x="767882" y="2225963"/>
                </a:cubicBezTo>
                <a:cubicBezTo>
                  <a:pt x="757320" y="2233004"/>
                  <a:pt x="743252" y="2232121"/>
                  <a:pt x="730937" y="2235200"/>
                </a:cubicBezTo>
                <a:cubicBezTo>
                  <a:pt x="718622" y="2225964"/>
                  <a:pt x="697010" y="2222586"/>
                  <a:pt x="693991" y="2207491"/>
                </a:cubicBezTo>
                <a:cubicBezTo>
                  <a:pt x="684843" y="2161751"/>
                  <a:pt x="700890" y="2106000"/>
                  <a:pt x="712464" y="2059709"/>
                </a:cubicBezTo>
                <a:cubicBezTo>
                  <a:pt x="709385" y="2016606"/>
                  <a:pt x="707999" y="1973349"/>
                  <a:pt x="703227" y="1930400"/>
                </a:cubicBezTo>
                <a:cubicBezTo>
                  <a:pt x="701825" y="1917783"/>
                  <a:pt x="695565" y="1906050"/>
                  <a:pt x="693991" y="1893454"/>
                </a:cubicBezTo>
                <a:cubicBezTo>
                  <a:pt x="689393" y="1856667"/>
                  <a:pt x="689655" y="1819366"/>
                  <a:pt x="684755" y="1782618"/>
                </a:cubicBezTo>
                <a:cubicBezTo>
                  <a:pt x="683468" y="1772967"/>
                  <a:pt x="681751" y="1762388"/>
                  <a:pt x="675518" y="1754909"/>
                </a:cubicBezTo>
                <a:cubicBezTo>
                  <a:pt x="560952" y="1617431"/>
                  <a:pt x="696682" y="1814362"/>
                  <a:pt x="620100" y="1699491"/>
                </a:cubicBezTo>
                <a:cubicBezTo>
                  <a:pt x="593778" y="1620524"/>
                  <a:pt x="604042" y="1663394"/>
                  <a:pt x="592391" y="1570182"/>
                </a:cubicBezTo>
                <a:cubicBezTo>
                  <a:pt x="621763" y="1335206"/>
                  <a:pt x="572695" y="1482031"/>
                  <a:pt x="647809" y="1385454"/>
                </a:cubicBezTo>
                <a:cubicBezTo>
                  <a:pt x="658831" y="1371283"/>
                  <a:pt x="665880" y="1354418"/>
                  <a:pt x="675518" y="1339272"/>
                </a:cubicBezTo>
                <a:cubicBezTo>
                  <a:pt x="687438" y="1320541"/>
                  <a:pt x="712464" y="1283854"/>
                  <a:pt x="712464" y="1283854"/>
                </a:cubicBezTo>
                <a:cubicBezTo>
                  <a:pt x="715543" y="1271539"/>
                  <a:pt x="718946" y="1259301"/>
                  <a:pt x="721700" y="1246909"/>
                </a:cubicBezTo>
                <a:cubicBezTo>
                  <a:pt x="725106" y="1231584"/>
                  <a:pt x="727129" y="1215957"/>
                  <a:pt x="730937" y="1200727"/>
                </a:cubicBezTo>
                <a:cubicBezTo>
                  <a:pt x="733298" y="1191282"/>
                  <a:pt x="737094" y="1182254"/>
                  <a:pt x="740173" y="1173018"/>
                </a:cubicBezTo>
                <a:cubicBezTo>
                  <a:pt x="737897" y="1129773"/>
                  <a:pt x="758654" y="1001733"/>
                  <a:pt x="703227" y="951345"/>
                </a:cubicBezTo>
                <a:cubicBezTo>
                  <a:pt x="645020" y="898430"/>
                  <a:pt x="622126" y="908833"/>
                  <a:pt x="555446" y="877454"/>
                </a:cubicBezTo>
                <a:cubicBezTo>
                  <a:pt x="526765" y="863957"/>
                  <a:pt x="500670" y="845448"/>
                  <a:pt x="472318" y="831272"/>
                </a:cubicBezTo>
                <a:cubicBezTo>
                  <a:pt x="451346" y="820786"/>
                  <a:pt x="429010" y="813265"/>
                  <a:pt x="407664" y="803563"/>
                </a:cubicBezTo>
                <a:cubicBezTo>
                  <a:pt x="380936" y="791414"/>
                  <a:pt x="333679" y="766524"/>
                  <a:pt x="315300" y="748145"/>
                </a:cubicBezTo>
                <a:cubicBezTo>
                  <a:pt x="306064" y="738909"/>
                  <a:pt x="297902" y="728455"/>
                  <a:pt x="287591" y="720436"/>
                </a:cubicBezTo>
                <a:cubicBezTo>
                  <a:pt x="230377" y="675936"/>
                  <a:pt x="242298" y="696129"/>
                  <a:pt x="195227" y="655782"/>
                </a:cubicBezTo>
                <a:cubicBezTo>
                  <a:pt x="124856" y="595463"/>
                  <a:pt x="212804" y="664122"/>
                  <a:pt x="139809" y="591127"/>
                </a:cubicBezTo>
                <a:cubicBezTo>
                  <a:pt x="102353" y="553671"/>
                  <a:pt x="105316" y="575923"/>
                  <a:pt x="75155" y="535709"/>
                </a:cubicBezTo>
                <a:cubicBezTo>
                  <a:pt x="64384" y="521347"/>
                  <a:pt x="56682" y="504921"/>
                  <a:pt x="47446" y="489527"/>
                </a:cubicBezTo>
                <a:cubicBezTo>
                  <a:pt x="44367" y="477212"/>
                  <a:pt x="43209" y="464250"/>
                  <a:pt x="38209" y="452582"/>
                </a:cubicBezTo>
                <a:cubicBezTo>
                  <a:pt x="33836" y="442379"/>
                  <a:pt x="24701" y="434801"/>
                  <a:pt x="19737" y="424872"/>
                </a:cubicBezTo>
                <a:cubicBezTo>
                  <a:pt x="15383" y="416164"/>
                  <a:pt x="13579" y="406399"/>
                  <a:pt x="10500" y="397163"/>
                </a:cubicBezTo>
                <a:cubicBezTo>
                  <a:pt x="1205" y="341389"/>
                  <a:pt x="-7539" y="319949"/>
                  <a:pt x="10500" y="258618"/>
                </a:cubicBezTo>
                <a:cubicBezTo>
                  <a:pt x="18270" y="232199"/>
                  <a:pt x="35131" y="209357"/>
                  <a:pt x="47446" y="184727"/>
                </a:cubicBezTo>
                <a:lnTo>
                  <a:pt x="65918" y="147782"/>
                </a:lnTo>
                <a:cubicBezTo>
                  <a:pt x="72076" y="135467"/>
                  <a:pt x="79277" y="123620"/>
                  <a:pt x="84391" y="110836"/>
                </a:cubicBezTo>
                <a:cubicBezTo>
                  <a:pt x="90549" y="95442"/>
                  <a:pt x="97621" y="80383"/>
                  <a:pt x="102864" y="64654"/>
                </a:cubicBezTo>
                <a:cubicBezTo>
                  <a:pt x="124675" y="-780"/>
                  <a:pt x="141349" y="10776"/>
                  <a:pt x="149046" y="0"/>
                </a:cubicBez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Audio 2">
            <a:hlinkClick r:id="" action="ppaction://media"/>
            <a:extLst>
              <a:ext uri="{FF2B5EF4-FFF2-40B4-BE49-F238E27FC236}">
                <a16:creationId xmlns:a16="http://schemas.microsoft.com/office/drawing/2014/main" id="{D4620267-F9C2-4E28-B04E-DD957E4F03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05222087"/>
      </p:ext>
    </p:extLst>
  </p:cSld>
  <p:clrMapOvr>
    <a:masterClrMapping/>
  </p:clrMapOvr>
  <mc:AlternateContent xmlns:mc="http://schemas.openxmlformats.org/markup-compatibility/2006" xmlns:p14="http://schemas.microsoft.com/office/powerpoint/2010/main">
    <mc:Choice Requires="p14">
      <p:transition spd="slow" p14:dur="2000" advTm="6476"/>
    </mc:Choice>
    <mc:Fallback xmlns="">
      <p:transition spd="slow" advTm="6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CDE32-759A-48A9-985C-CD14A989160B}"/>
              </a:ext>
            </a:extLst>
          </p:cNvPr>
          <p:cNvSpPr>
            <a:spLocks noGrp="1"/>
          </p:cNvSpPr>
          <p:nvPr>
            <p:ph type="title"/>
          </p:nvPr>
        </p:nvSpPr>
        <p:spPr/>
        <p:txBody>
          <a:bodyPr/>
          <a:lstStyle/>
          <a:p>
            <a:r>
              <a:rPr lang="en-US" b="1" dirty="0"/>
              <a:t>Existing Subgraph Matching Methods</a:t>
            </a:r>
            <a:endParaRPr lang="en-AU" b="1" dirty="0"/>
          </a:p>
        </p:txBody>
      </p:sp>
      <p:sp>
        <p:nvSpPr>
          <p:cNvPr id="3" name="Content Placeholder 2">
            <a:extLst>
              <a:ext uri="{FF2B5EF4-FFF2-40B4-BE49-F238E27FC236}">
                <a16:creationId xmlns:a16="http://schemas.microsoft.com/office/drawing/2014/main" id="{AD42F898-487D-4F24-B0B3-40F419D0256C}"/>
              </a:ext>
            </a:extLst>
          </p:cNvPr>
          <p:cNvSpPr>
            <a:spLocks noGrp="1"/>
          </p:cNvSpPr>
          <p:nvPr>
            <p:ph sz="half" idx="1"/>
          </p:nvPr>
        </p:nvSpPr>
        <p:spPr>
          <a:xfrm>
            <a:off x="838200" y="1825625"/>
            <a:ext cx="10515600" cy="4351338"/>
          </a:xfrm>
        </p:spPr>
        <p:txBody>
          <a:bodyPr/>
          <a:lstStyle/>
          <a:p>
            <a:r>
              <a:rPr lang="en-US" dirty="0"/>
              <a:t>There are two major categories of subgraph matching methods:</a:t>
            </a:r>
          </a:p>
          <a:p>
            <a:endParaRPr lang="en-US" dirty="0"/>
          </a:p>
          <a:p>
            <a:pPr marL="457200" indent="-457200">
              <a:buFont typeface="Wingdings" panose="05000000000000000000" pitchFamily="2" charset="2"/>
              <a:buChar char="§"/>
            </a:pPr>
            <a:r>
              <a:rPr lang="en-AU" dirty="0"/>
              <a:t>Backtracking-based methods</a:t>
            </a:r>
          </a:p>
          <a:p>
            <a:pPr marL="457200" indent="-457200">
              <a:buFont typeface="Wingdings" panose="05000000000000000000" pitchFamily="2" charset="2"/>
              <a:buChar char="§"/>
            </a:pPr>
            <a:endParaRPr lang="en-AU" dirty="0"/>
          </a:p>
          <a:p>
            <a:pPr marL="457200" indent="-457200">
              <a:buFont typeface="Wingdings" panose="05000000000000000000" pitchFamily="2" charset="2"/>
              <a:buChar char="§"/>
            </a:pPr>
            <a:r>
              <a:rPr lang="en-AU" dirty="0"/>
              <a:t>Join-based methods</a:t>
            </a:r>
          </a:p>
          <a:p>
            <a:pPr marL="457200" indent="-457200">
              <a:buFont typeface="Wingdings" panose="05000000000000000000" pitchFamily="2" charset="2"/>
              <a:buChar char="§"/>
            </a:pPr>
            <a:endParaRPr lang="en-AU" dirty="0"/>
          </a:p>
          <a:p>
            <a:pPr>
              <a:buNone/>
            </a:pPr>
            <a:r>
              <a:rPr lang="en-AU" dirty="0"/>
              <a:t>In this work, we focus on the backtracking-based methods.</a:t>
            </a:r>
          </a:p>
        </p:txBody>
      </p:sp>
      <p:pic>
        <p:nvPicPr>
          <p:cNvPr id="4" name="Audio 3">
            <a:hlinkClick r:id="" action="ppaction://media"/>
            <a:extLst>
              <a:ext uri="{FF2B5EF4-FFF2-40B4-BE49-F238E27FC236}">
                <a16:creationId xmlns:a16="http://schemas.microsoft.com/office/drawing/2014/main" id="{F29EE337-44FB-477F-9E95-68B92253C2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23700623"/>
      </p:ext>
    </p:extLst>
  </p:cSld>
  <p:clrMapOvr>
    <a:masterClrMapping/>
  </p:clrMapOvr>
  <mc:AlternateContent xmlns:mc="http://schemas.openxmlformats.org/markup-compatibility/2006" xmlns:p14="http://schemas.microsoft.com/office/powerpoint/2010/main">
    <mc:Choice Requires="p14">
      <p:transition spd="slow" p14:dur="2000" advTm="18104"/>
    </mc:Choice>
    <mc:Fallback xmlns="">
      <p:transition spd="slow" advTm="18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CDE32-759A-48A9-985C-CD14A989160B}"/>
              </a:ext>
            </a:extLst>
          </p:cNvPr>
          <p:cNvSpPr>
            <a:spLocks noGrp="1"/>
          </p:cNvSpPr>
          <p:nvPr>
            <p:ph type="title"/>
          </p:nvPr>
        </p:nvSpPr>
        <p:spPr/>
        <p:txBody>
          <a:bodyPr/>
          <a:lstStyle/>
          <a:p>
            <a:r>
              <a:rPr lang="en-US" b="1" dirty="0"/>
              <a:t>Existing Subgraph Matching Methods</a:t>
            </a:r>
            <a:endParaRPr lang="en-AU" b="1" dirty="0"/>
          </a:p>
        </p:txBody>
      </p:sp>
      <p:sp>
        <p:nvSpPr>
          <p:cNvPr id="3" name="Content Placeholder 2">
            <a:extLst>
              <a:ext uri="{FF2B5EF4-FFF2-40B4-BE49-F238E27FC236}">
                <a16:creationId xmlns:a16="http://schemas.microsoft.com/office/drawing/2014/main" id="{AD42F898-487D-4F24-B0B3-40F419D0256C}"/>
              </a:ext>
            </a:extLst>
          </p:cNvPr>
          <p:cNvSpPr>
            <a:spLocks noGrp="1"/>
          </p:cNvSpPr>
          <p:nvPr>
            <p:ph sz="half" idx="1"/>
          </p:nvPr>
        </p:nvSpPr>
        <p:spPr>
          <a:xfrm>
            <a:off x="838200" y="1825625"/>
            <a:ext cx="10515600" cy="4351338"/>
          </a:xfrm>
        </p:spPr>
        <p:txBody>
          <a:bodyPr/>
          <a:lstStyle/>
          <a:p>
            <a:r>
              <a:rPr lang="en-US" dirty="0"/>
              <a:t>The backtracking-based methods can be partitioned in three main phases:</a:t>
            </a:r>
          </a:p>
          <a:p>
            <a:endParaRPr lang="en-US" dirty="0"/>
          </a:p>
          <a:p>
            <a:pPr marL="514350" indent="-514350">
              <a:buFont typeface="+mj-lt"/>
              <a:buAutoNum type="arabicPeriod"/>
            </a:pPr>
            <a:r>
              <a:rPr lang="en-US" dirty="0"/>
              <a:t>The complete candidate vertex set generation.</a:t>
            </a:r>
          </a:p>
          <a:p>
            <a:pPr marL="514350" indent="-514350">
              <a:buFont typeface="+mj-lt"/>
              <a:buAutoNum type="arabicPeriod"/>
            </a:pPr>
            <a:endParaRPr lang="en-US" dirty="0"/>
          </a:p>
          <a:p>
            <a:pPr marL="514350" indent="-514350">
              <a:buFont typeface="+mj-lt"/>
              <a:buAutoNum type="arabicPeriod"/>
            </a:pPr>
            <a:r>
              <a:rPr lang="en-US" dirty="0"/>
              <a:t>Matching order generation.</a:t>
            </a:r>
          </a:p>
          <a:p>
            <a:pPr marL="514350" indent="-514350">
              <a:buFont typeface="+mj-lt"/>
              <a:buAutoNum type="arabicPeriod"/>
            </a:pPr>
            <a:endParaRPr lang="en-US" dirty="0"/>
          </a:p>
          <a:p>
            <a:pPr marL="514350" indent="-514350">
              <a:buFont typeface="+mj-lt"/>
              <a:buAutoNum type="arabicPeriod"/>
            </a:pPr>
            <a:r>
              <a:rPr lang="en-US" dirty="0"/>
              <a:t>Matching enumeration.</a:t>
            </a:r>
          </a:p>
        </p:txBody>
      </p:sp>
      <p:pic>
        <p:nvPicPr>
          <p:cNvPr id="4" name="Audio 3">
            <a:hlinkClick r:id="" action="ppaction://media"/>
            <a:extLst>
              <a:ext uri="{FF2B5EF4-FFF2-40B4-BE49-F238E27FC236}">
                <a16:creationId xmlns:a16="http://schemas.microsoft.com/office/drawing/2014/main" id="{7A4BF253-B677-415A-8380-ADFF8E9779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89982667"/>
      </p:ext>
    </p:extLst>
  </p:cSld>
  <p:clrMapOvr>
    <a:masterClrMapping/>
  </p:clrMapOvr>
  <mc:AlternateContent xmlns:mc="http://schemas.openxmlformats.org/markup-compatibility/2006" xmlns:p14="http://schemas.microsoft.com/office/powerpoint/2010/main">
    <mc:Choice Requires="p14">
      <p:transition spd="slow" p14:dur="2000" advTm="15955"/>
    </mc:Choice>
    <mc:Fallback xmlns="">
      <p:transition spd="slow" advTm="15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Office Theme">
  <a:themeElements>
    <a:clrScheme name="UNSW_2020">
      <a:dk1>
        <a:srgbClr val="000000"/>
      </a:dk1>
      <a:lt1>
        <a:sysClr val="window" lastClr="FFFFFF"/>
      </a:lt1>
      <a:dk2>
        <a:srgbClr val="737373"/>
      </a:dk2>
      <a:lt2>
        <a:srgbClr val="F2F2F2"/>
      </a:lt2>
      <a:accent1>
        <a:srgbClr val="FFDC00"/>
      </a:accent1>
      <a:accent2>
        <a:srgbClr val="FF635D"/>
      </a:accent2>
      <a:accent3>
        <a:srgbClr val="3F61C4"/>
      </a:accent3>
      <a:accent4>
        <a:srgbClr val="1AC987"/>
      </a:accent4>
      <a:accent5>
        <a:srgbClr val="FA91B6"/>
      </a:accent5>
      <a:accent6>
        <a:srgbClr val="8A68C8"/>
      </a:accent6>
      <a:hlink>
        <a:srgbClr val="0000FF"/>
      </a:hlink>
      <a:folHlink>
        <a:srgbClr val="7030A0"/>
      </a:folHlink>
    </a:clrScheme>
    <a:fontScheme name="UNSW Clancy">
      <a:majorFont>
        <a:latin typeface="Clancy"/>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v1.0_Clancy.potx" id="{E21B8FAC-FCA7-410E-A000-B30E38C2AC3E}" vid="{5A26FC54-E506-44D2-ADAD-52B2BE581DA5}"/>
    </a:ext>
  </a:extLst>
</a:theme>
</file>

<file path=ppt/theme/theme2.xml><?xml version="1.0" encoding="utf-8"?>
<a:theme xmlns:a="http://schemas.openxmlformats.org/drawingml/2006/main" name="1_Custom Design">
  <a:themeElements>
    <a:clrScheme name="UNSW_2020">
      <a:dk1>
        <a:srgbClr val="000000"/>
      </a:dk1>
      <a:lt1>
        <a:sysClr val="window" lastClr="FFFFFF"/>
      </a:lt1>
      <a:dk2>
        <a:srgbClr val="737373"/>
      </a:dk2>
      <a:lt2>
        <a:srgbClr val="F2F2F2"/>
      </a:lt2>
      <a:accent1>
        <a:srgbClr val="FFDC00"/>
      </a:accent1>
      <a:accent2>
        <a:srgbClr val="FF635D"/>
      </a:accent2>
      <a:accent3>
        <a:srgbClr val="3F61C4"/>
      </a:accent3>
      <a:accent4>
        <a:srgbClr val="1AC987"/>
      </a:accent4>
      <a:accent5>
        <a:srgbClr val="FA91B6"/>
      </a:accent5>
      <a:accent6>
        <a:srgbClr val="8A68C8"/>
      </a:accent6>
      <a:hlink>
        <a:srgbClr val="0000FF"/>
      </a:hlink>
      <a:folHlink>
        <a:srgbClr val="7030A0"/>
      </a:folHlink>
    </a:clrScheme>
    <a:fontScheme name="UNSW Clancy">
      <a:majorFont>
        <a:latin typeface="Clancy"/>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v1.0_Clancy.potx" id="{E21B8FAC-FCA7-410E-A000-B30E38C2AC3E}" vid="{6917A901-E2C4-4D30-9D19-6BDEA5E8355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928</TotalTime>
  <Words>1359</Words>
  <Application>Microsoft Office PowerPoint</Application>
  <PresentationFormat>Widescreen</PresentationFormat>
  <Paragraphs>331</Paragraphs>
  <Slides>49</Slides>
  <Notes>10</Notes>
  <HiddenSlides>0</HiddenSlides>
  <MMClips>49</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49</vt:i4>
      </vt:variant>
    </vt:vector>
  </HeadingPairs>
  <TitlesOfParts>
    <vt:vector size="57" baseType="lpstr">
      <vt:lpstr>Clancy</vt:lpstr>
      <vt:lpstr>Arial</vt:lpstr>
      <vt:lpstr>Calibri</vt:lpstr>
      <vt:lpstr>Cambria Math</vt:lpstr>
      <vt:lpstr>Roboto</vt:lpstr>
      <vt:lpstr>Wingdings</vt:lpstr>
      <vt:lpstr>1_Office Theme</vt:lpstr>
      <vt:lpstr>1_Custom Design</vt:lpstr>
      <vt:lpstr>Reinforcement Learning Based Query Vertex Ordering Model for Subgraph Matching</vt:lpstr>
      <vt:lpstr>PowerPoint Presentation</vt:lpstr>
      <vt:lpstr>Subgraph Matching</vt:lpstr>
      <vt:lpstr>Subgraph Isomorphism</vt:lpstr>
      <vt:lpstr>Subgraph Isomorphism</vt:lpstr>
      <vt:lpstr>Subgraph Isomorphism</vt:lpstr>
      <vt:lpstr>Subgraph Isomorphism</vt:lpstr>
      <vt:lpstr>Existing Subgraph Matching Methods</vt:lpstr>
      <vt:lpstr>Existing Subgraph Matching Methods</vt:lpstr>
      <vt:lpstr>Backtracking-based Methods</vt:lpstr>
      <vt:lpstr>Backtracking-based Methods</vt:lpstr>
      <vt:lpstr>Backtracking-based Methods</vt:lpstr>
      <vt:lpstr>Subgraph Matching</vt:lpstr>
      <vt:lpstr>PowerPoint Presentation</vt:lpstr>
      <vt:lpstr>Limitations of Existing Order Generation Methods</vt:lpstr>
      <vt:lpstr>Limitations of Existing Order Generation Methods</vt:lpstr>
      <vt:lpstr>If ordering based on degree (RI)</vt:lpstr>
      <vt:lpstr>If ordering based on label frequency</vt:lpstr>
      <vt:lpstr>Greedy heuristics can lead to local optimum</vt:lpstr>
      <vt:lpstr>Our solutions</vt:lpstr>
      <vt:lpstr>PowerPoint Presentation</vt:lpstr>
      <vt:lpstr>Framework</vt:lpstr>
      <vt:lpstr>PowerPoint Presentation</vt:lpstr>
      <vt:lpstr>Feature Initialization</vt:lpstr>
      <vt:lpstr>Feature Initialization</vt:lpstr>
      <vt:lpstr>Feature Initialization</vt:lpstr>
      <vt:lpstr>Feature Initialization</vt:lpstr>
      <vt:lpstr>PowerPoint Presentation</vt:lpstr>
      <vt:lpstr>Query Vertex Ordering as Markov Decision Process </vt:lpstr>
      <vt:lpstr>State Space </vt:lpstr>
      <vt:lpstr>Action Space </vt:lpstr>
      <vt:lpstr>Action Probability</vt:lpstr>
      <vt:lpstr>Policy Network</vt:lpstr>
      <vt:lpstr>Reward Design</vt:lpstr>
      <vt:lpstr>Enumeration Reward</vt:lpstr>
      <vt:lpstr>Other rewards</vt:lpstr>
      <vt:lpstr>Reward Design</vt:lpstr>
      <vt:lpstr>PowerPoint Presentation</vt:lpstr>
      <vt:lpstr>Policy Training</vt:lpstr>
      <vt:lpstr>PowerPoint Presentation</vt:lpstr>
      <vt:lpstr>Experiment Setup</vt:lpstr>
      <vt:lpstr>Evaluation Metrics</vt:lpstr>
      <vt:lpstr>Average Query Processing Time</vt:lpstr>
      <vt:lpstr>Query Processing Time Percentile Comparison</vt:lpstr>
      <vt:lpstr>Enumeration Time Comparison</vt:lpstr>
      <vt:lpstr>Spectrum Analysis on Enumeration</vt:lpstr>
      <vt:lpstr>Ablation Study</vt:lpstr>
      <vt:lpstr>Misc. Analysis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Reinforcement Learning Based Query Vertex Ordering Model for Subgraph Matching</dc:title>
  <dc:creator>Hanchen Wang</dc:creator>
  <cp:lastModifiedBy>Hanchen Wang</cp:lastModifiedBy>
  <cp:revision>1</cp:revision>
  <dcterms:created xsi:type="dcterms:W3CDTF">2022-04-13T07:00:41Z</dcterms:created>
  <dcterms:modified xsi:type="dcterms:W3CDTF">2022-04-24T13:03:15Z</dcterms:modified>
</cp:coreProperties>
</file>